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notesMasterIdLst>
    <p:notesMasterId r:id="rId30"/>
  </p:notesMasterIdLst>
  <p:sldIdLst>
    <p:sldId id="264" r:id="rId2"/>
    <p:sldId id="301" r:id="rId3"/>
    <p:sldId id="303" r:id="rId4"/>
    <p:sldId id="304" r:id="rId5"/>
    <p:sldId id="302" r:id="rId6"/>
    <p:sldId id="305" r:id="rId7"/>
    <p:sldId id="306" r:id="rId8"/>
    <p:sldId id="267" r:id="rId9"/>
    <p:sldId id="291" r:id="rId10"/>
    <p:sldId id="271" r:id="rId11"/>
    <p:sldId id="268" r:id="rId12"/>
    <p:sldId id="269" r:id="rId13"/>
    <p:sldId id="270" r:id="rId14"/>
    <p:sldId id="272" r:id="rId15"/>
    <p:sldId id="262" r:id="rId16"/>
    <p:sldId id="273" r:id="rId17"/>
    <p:sldId id="274" r:id="rId18"/>
    <p:sldId id="275" r:id="rId19"/>
    <p:sldId id="263" r:id="rId20"/>
    <p:sldId id="276" r:id="rId21"/>
    <p:sldId id="307" r:id="rId22"/>
    <p:sldId id="308" r:id="rId23"/>
    <p:sldId id="296" r:id="rId24"/>
    <p:sldId id="297" r:id="rId25"/>
    <p:sldId id="298" r:id="rId26"/>
    <p:sldId id="299" r:id="rId27"/>
    <p:sldId id="300" r:id="rId28"/>
    <p:sldId id="309" r:id="rId2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28D854-2A6B-4069-BAA3-EB99DBB28DF9}" v="815" dt="2024-05-11T19:17:45.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416" autoAdjust="0"/>
  </p:normalViewPr>
  <p:slideViewPr>
    <p:cSldViewPr snapToGrid="0">
      <p:cViewPr varScale="1">
        <p:scale>
          <a:sx n="83" d="100"/>
          <a:sy n="83" d="100"/>
        </p:scale>
        <p:origin x="16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shaver shaver" userId="e665d3ba618a284f" providerId="LiveId" clId="{7928D854-2A6B-4069-BAA3-EB99DBB28DF9}"/>
    <pc:docChg chg="undo custSel addSld delSld modSld sldOrd modNotesMaster">
      <pc:chgData name="jshaver shaver" userId="e665d3ba618a284f" providerId="LiveId" clId="{7928D854-2A6B-4069-BAA3-EB99DBB28DF9}" dt="2024-05-11T21:03:59.455" v="2105" actId="478"/>
      <pc:docMkLst>
        <pc:docMk/>
      </pc:docMkLst>
      <pc:sldChg chg="modSp del mod">
        <pc:chgData name="jshaver shaver" userId="e665d3ba618a284f" providerId="LiveId" clId="{7928D854-2A6B-4069-BAA3-EB99DBB28DF9}" dt="2024-05-11T16:58:25.381" v="1259" actId="2696"/>
        <pc:sldMkLst>
          <pc:docMk/>
          <pc:sldMk cId="1043523751" sldId="261"/>
        </pc:sldMkLst>
        <pc:spChg chg="mod">
          <ac:chgData name="jshaver shaver" userId="e665d3ba618a284f" providerId="LiveId" clId="{7928D854-2A6B-4069-BAA3-EB99DBB28DF9}" dt="2024-05-11T16:55:43.475" v="1216" actId="1076"/>
          <ac:spMkLst>
            <pc:docMk/>
            <pc:sldMk cId="1043523751" sldId="261"/>
            <ac:spMk id="2" creationId="{00000000-0000-0000-0000-000000000000}"/>
          </ac:spMkLst>
        </pc:spChg>
        <pc:spChg chg="mod">
          <ac:chgData name="jshaver shaver" userId="e665d3ba618a284f" providerId="LiveId" clId="{7928D854-2A6B-4069-BAA3-EB99DBB28DF9}" dt="2024-05-11T16:53:47.566" v="1212" actId="20577"/>
          <ac:spMkLst>
            <pc:docMk/>
            <pc:sldMk cId="1043523751" sldId="261"/>
            <ac:spMk id="4" creationId="{00000000-0000-0000-0000-000000000000}"/>
          </ac:spMkLst>
        </pc:spChg>
      </pc:sldChg>
      <pc:sldChg chg="modSp mod modNotes">
        <pc:chgData name="jshaver shaver" userId="e665d3ba618a284f" providerId="LiveId" clId="{7928D854-2A6B-4069-BAA3-EB99DBB28DF9}" dt="2024-05-11T19:21:28.783" v="2057"/>
        <pc:sldMkLst>
          <pc:docMk/>
          <pc:sldMk cId="425148519" sldId="262"/>
        </pc:sldMkLst>
        <pc:spChg chg="mod">
          <ac:chgData name="jshaver shaver" userId="e665d3ba618a284f" providerId="LiveId" clId="{7928D854-2A6B-4069-BAA3-EB99DBB28DF9}" dt="2024-05-11T17:23:28.838" v="1700" actId="27636"/>
          <ac:spMkLst>
            <pc:docMk/>
            <pc:sldMk cId="425148519" sldId="262"/>
            <ac:spMk id="4" creationId="{00000000-0000-0000-0000-000000000000}"/>
          </ac:spMkLst>
        </pc:spChg>
        <pc:spChg chg="mod">
          <ac:chgData name="jshaver shaver" userId="e665d3ba618a284f" providerId="LiveId" clId="{7928D854-2A6B-4069-BAA3-EB99DBB28DF9}" dt="2024-05-11T16:25:14.097" v="754" actId="20577"/>
          <ac:spMkLst>
            <pc:docMk/>
            <pc:sldMk cId="425148519" sldId="262"/>
            <ac:spMk id="5" creationId="{00000000-0000-0000-0000-000000000000}"/>
          </ac:spMkLst>
        </pc:spChg>
        <pc:spChg chg="mod">
          <ac:chgData name="jshaver shaver" userId="e665d3ba618a284f" providerId="LiveId" clId="{7928D854-2A6B-4069-BAA3-EB99DBB28DF9}" dt="2024-05-11T16:15:51.066" v="601" actId="1076"/>
          <ac:spMkLst>
            <pc:docMk/>
            <pc:sldMk cId="425148519" sldId="262"/>
            <ac:spMk id="6" creationId="{00000000-0000-0000-0000-000000000000}"/>
          </ac:spMkLst>
        </pc:spChg>
      </pc:sldChg>
      <pc:sldChg chg="delSp modSp mod modNotes">
        <pc:chgData name="jshaver shaver" userId="e665d3ba618a284f" providerId="LiveId" clId="{7928D854-2A6B-4069-BAA3-EB99DBB28DF9}" dt="2024-05-11T20:17:33.297" v="2084"/>
        <pc:sldMkLst>
          <pc:docMk/>
          <pc:sldMk cId="1849582814" sldId="263"/>
        </pc:sldMkLst>
        <pc:spChg chg="del">
          <ac:chgData name="jshaver shaver" userId="e665d3ba618a284f" providerId="LiveId" clId="{7928D854-2A6B-4069-BAA3-EB99DBB28DF9}" dt="2024-05-11T16:28:37.340" v="776" actId="478"/>
          <ac:spMkLst>
            <pc:docMk/>
            <pc:sldMk cId="1849582814" sldId="263"/>
            <ac:spMk id="5" creationId="{00000000-0000-0000-0000-000000000000}"/>
          </ac:spMkLst>
        </pc:spChg>
        <pc:spChg chg="del">
          <ac:chgData name="jshaver shaver" userId="e665d3ba618a284f" providerId="LiveId" clId="{7928D854-2A6B-4069-BAA3-EB99DBB28DF9}" dt="2024-05-11T16:28:33.202" v="775" actId="478"/>
          <ac:spMkLst>
            <pc:docMk/>
            <pc:sldMk cId="1849582814" sldId="263"/>
            <ac:spMk id="6" creationId="{00000000-0000-0000-0000-000000000000}"/>
          </ac:spMkLst>
        </pc:spChg>
        <pc:spChg chg="del">
          <ac:chgData name="jshaver shaver" userId="e665d3ba618a284f" providerId="LiveId" clId="{7928D854-2A6B-4069-BAA3-EB99DBB28DF9}" dt="2024-05-11T16:28:31.469" v="774" actId="478"/>
          <ac:spMkLst>
            <pc:docMk/>
            <pc:sldMk cId="1849582814" sldId="263"/>
            <ac:spMk id="7" creationId="{00000000-0000-0000-0000-000000000000}"/>
          </ac:spMkLst>
        </pc:spChg>
        <pc:spChg chg="mod">
          <ac:chgData name="jshaver shaver" userId="e665d3ba618a284f" providerId="LiveId" clId="{7928D854-2A6B-4069-BAA3-EB99DBB28DF9}" dt="2024-05-11T20:16:22.794" v="2083" actId="14100"/>
          <ac:spMkLst>
            <pc:docMk/>
            <pc:sldMk cId="1849582814" sldId="263"/>
            <ac:spMk id="8" creationId="{00000000-0000-0000-0000-000000000000}"/>
          </ac:spMkLst>
        </pc:spChg>
        <pc:spChg chg="mod">
          <ac:chgData name="jshaver shaver" userId="e665d3ba618a284f" providerId="LiveId" clId="{7928D854-2A6B-4069-BAA3-EB99DBB28DF9}" dt="2024-05-11T20:17:33.297" v="2084"/>
          <ac:spMkLst>
            <pc:docMk/>
            <pc:sldMk cId="1849582814" sldId="263"/>
            <ac:spMk id="9" creationId="{00000000-0000-0000-0000-000000000000}"/>
          </ac:spMkLst>
        </pc:spChg>
        <pc:picChg chg="del">
          <ac:chgData name="jshaver shaver" userId="e665d3ba618a284f" providerId="LiveId" clId="{7928D854-2A6B-4069-BAA3-EB99DBB28DF9}" dt="2024-05-11T16:28:43.690" v="777" actId="478"/>
          <ac:picMkLst>
            <pc:docMk/>
            <pc:sldMk cId="1849582814" sldId="263"/>
            <ac:picMk id="10" creationId="{00000000-0000-0000-0000-000000000000}"/>
          </ac:picMkLst>
        </pc:picChg>
      </pc:sldChg>
      <pc:sldChg chg="modSp mod">
        <pc:chgData name="jshaver shaver" userId="e665d3ba618a284f" providerId="LiveId" clId="{7928D854-2A6B-4069-BAA3-EB99DBB28DF9}" dt="2024-05-11T15:33:17.116" v="42" actId="14100"/>
        <pc:sldMkLst>
          <pc:docMk/>
          <pc:sldMk cId="2750425070" sldId="264"/>
        </pc:sldMkLst>
        <pc:cxnChg chg="mod">
          <ac:chgData name="jshaver shaver" userId="e665d3ba618a284f" providerId="LiveId" clId="{7928D854-2A6B-4069-BAA3-EB99DBB28DF9}" dt="2024-05-11T15:33:17.116" v="42" actId="14100"/>
          <ac:cxnSpMkLst>
            <pc:docMk/>
            <pc:sldMk cId="2750425070" sldId="264"/>
            <ac:cxnSpMk id="3" creationId="{00000000-0000-0000-0000-000000000000}"/>
          </ac:cxnSpMkLst>
        </pc:cxnChg>
      </pc:sldChg>
      <pc:sldChg chg="delSp modSp mod ord modNotes modNotesTx">
        <pc:chgData name="jshaver shaver" userId="e665d3ba618a284f" providerId="LiveId" clId="{7928D854-2A6B-4069-BAA3-EB99DBB28DF9}" dt="2024-05-11T19:21:28.783" v="2057"/>
        <pc:sldMkLst>
          <pc:docMk/>
          <pc:sldMk cId="3864711185" sldId="267"/>
        </pc:sldMkLst>
        <pc:spChg chg="del mod">
          <ac:chgData name="jshaver shaver" userId="e665d3ba618a284f" providerId="LiveId" clId="{7928D854-2A6B-4069-BAA3-EB99DBB28DF9}" dt="2024-05-11T16:03:54.557" v="428"/>
          <ac:spMkLst>
            <pc:docMk/>
            <pc:sldMk cId="3864711185" sldId="267"/>
            <ac:spMk id="8" creationId="{00000000-0000-0000-0000-000000000000}"/>
          </ac:spMkLst>
        </pc:spChg>
        <pc:spChg chg="mod">
          <ac:chgData name="jshaver shaver" userId="e665d3ba618a284f" providerId="LiveId" clId="{7928D854-2A6B-4069-BAA3-EB99DBB28DF9}" dt="2024-05-11T16:10:13.863" v="502" actId="20577"/>
          <ac:spMkLst>
            <pc:docMk/>
            <pc:sldMk cId="3864711185" sldId="267"/>
            <ac:spMk id="9" creationId="{00000000-0000-0000-0000-000000000000}"/>
          </ac:spMkLst>
        </pc:spChg>
        <pc:spChg chg="mod">
          <ac:chgData name="jshaver shaver" userId="e665d3ba618a284f" providerId="LiveId" clId="{7928D854-2A6B-4069-BAA3-EB99DBB28DF9}" dt="2024-05-11T16:06:13.192" v="458" actId="20577"/>
          <ac:spMkLst>
            <pc:docMk/>
            <pc:sldMk cId="3864711185" sldId="267"/>
            <ac:spMk id="10" creationId="{00000000-0000-0000-0000-000000000000}"/>
          </ac:spMkLst>
        </pc:spChg>
        <pc:picChg chg="mod">
          <ac:chgData name="jshaver shaver" userId="e665d3ba618a284f" providerId="LiveId" clId="{7928D854-2A6B-4069-BAA3-EB99DBB28DF9}" dt="2024-05-11T16:04:45.602" v="436" actId="14100"/>
          <ac:picMkLst>
            <pc:docMk/>
            <pc:sldMk cId="3864711185" sldId="267"/>
            <ac:picMk id="2" creationId="{00000000-0000-0000-0000-000000000000}"/>
          </ac:picMkLst>
        </pc:picChg>
        <pc:cxnChg chg="mod">
          <ac:chgData name="jshaver shaver" userId="e665d3ba618a284f" providerId="LiveId" clId="{7928D854-2A6B-4069-BAA3-EB99DBB28DF9}" dt="2024-05-11T16:05:04.334" v="438" actId="1076"/>
          <ac:cxnSpMkLst>
            <pc:docMk/>
            <pc:sldMk cId="3864711185" sldId="267"/>
            <ac:cxnSpMk id="11" creationId="{00000000-0000-0000-0000-000000000000}"/>
          </ac:cxnSpMkLst>
        </pc:cxnChg>
      </pc:sldChg>
      <pc:sldChg chg="modSp mod setBg modNotes modNotesTx">
        <pc:chgData name="jshaver shaver" userId="e665d3ba618a284f" providerId="LiveId" clId="{7928D854-2A6B-4069-BAA3-EB99DBB28DF9}" dt="2024-05-11T19:21:28.783" v="2057"/>
        <pc:sldMkLst>
          <pc:docMk/>
          <pc:sldMk cId="927465959" sldId="268"/>
        </pc:sldMkLst>
        <pc:spChg chg="mod">
          <ac:chgData name="jshaver shaver" userId="e665d3ba618a284f" providerId="LiveId" clId="{7928D854-2A6B-4069-BAA3-EB99DBB28DF9}" dt="2024-05-11T17:07:55.267" v="1368" actId="20577"/>
          <ac:spMkLst>
            <pc:docMk/>
            <pc:sldMk cId="927465959" sldId="268"/>
            <ac:spMk id="2" creationId="{00000000-0000-0000-0000-000000000000}"/>
          </ac:spMkLst>
        </pc:spChg>
        <pc:spChg chg="mod">
          <ac:chgData name="jshaver shaver" userId="e665d3ba618a284f" providerId="LiveId" clId="{7928D854-2A6B-4069-BAA3-EB99DBB28DF9}" dt="2024-05-11T17:16:08.238" v="1452" actId="20577"/>
          <ac:spMkLst>
            <pc:docMk/>
            <pc:sldMk cId="927465959" sldId="268"/>
            <ac:spMk id="10" creationId="{D08FD14D-C62E-4B80-8521-2D6843C29289}"/>
          </ac:spMkLst>
        </pc:spChg>
      </pc:sldChg>
      <pc:sldChg chg="modSp mod modNotes modNotesTx">
        <pc:chgData name="jshaver shaver" userId="e665d3ba618a284f" providerId="LiveId" clId="{7928D854-2A6B-4069-BAA3-EB99DBB28DF9}" dt="2024-05-11T19:21:28.783" v="2057"/>
        <pc:sldMkLst>
          <pc:docMk/>
          <pc:sldMk cId="3318448121" sldId="269"/>
        </pc:sldMkLst>
        <pc:spChg chg="mod">
          <ac:chgData name="jshaver shaver" userId="e665d3ba618a284f" providerId="LiveId" clId="{7928D854-2A6B-4069-BAA3-EB99DBB28DF9}" dt="2024-05-11T17:09:30.915" v="1376" actId="1076"/>
          <ac:spMkLst>
            <pc:docMk/>
            <pc:sldMk cId="3318448121" sldId="269"/>
            <ac:spMk id="2" creationId="{00000000-0000-0000-0000-000000000000}"/>
          </ac:spMkLst>
        </pc:spChg>
        <pc:spChg chg="mod">
          <ac:chgData name="jshaver shaver" userId="e665d3ba618a284f" providerId="LiveId" clId="{7928D854-2A6B-4069-BAA3-EB99DBB28DF9}" dt="2024-05-11T17:15:47.622" v="1434" actId="20577"/>
          <ac:spMkLst>
            <pc:docMk/>
            <pc:sldMk cId="3318448121" sldId="269"/>
            <ac:spMk id="3" creationId="{00000000-0000-0000-0000-000000000000}"/>
          </ac:spMkLst>
        </pc:spChg>
        <pc:graphicFrameChg chg="mod">
          <ac:chgData name="jshaver shaver" userId="e665d3ba618a284f" providerId="LiveId" clId="{7928D854-2A6B-4069-BAA3-EB99DBB28DF9}" dt="2024-05-11T15:24:50.333" v="4" actId="1076"/>
          <ac:graphicFrameMkLst>
            <pc:docMk/>
            <pc:sldMk cId="3318448121" sldId="269"/>
            <ac:graphicFrameMk id="4" creationId="{00000000-0000-0000-0000-000000000000}"/>
          </ac:graphicFrameMkLst>
        </pc:graphicFrameChg>
      </pc:sldChg>
      <pc:sldChg chg="modSp mod modNotes modNotesTx">
        <pc:chgData name="jshaver shaver" userId="e665d3ba618a284f" providerId="LiveId" clId="{7928D854-2A6B-4069-BAA3-EB99DBB28DF9}" dt="2024-05-11T19:21:28.783" v="2057"/>
        <pc:sldMkLst>
          <pc:docMk/>
          <pc:sldMk cId="891220458" sldId="270"/>
        </pc:sldMkLst>
        <pc:spChg chg="mod">
          <ac:chgData name="jshaver shaver" userId="e665d3ba618a284f" providerId="LiveId" clId="{7928D854-2A6B-4069-BAA3-EB99DBB28DF9}" dt="2024-05-11T17:10:44.897" v="1410" actId="1076"/>
          <ac:spMkLst>
            <pc:docMk/>
            <pc:sldMk cId="891220458" sldId="270"/>
            <ac:spMk id="2" creationId="{00000000-0000-0000-0000-000000000000}"/>
          </ac:spMkLst>
        </pc:spChg>
        <pc:spChg chg="mod">
          <ac:chgData name="jshaver shaver" userId="e665d3ba618a284f" providerId="LiveId" clId="{7928D854-2A6B-4069-BAA3-EB99DBB28DF9}" dt="2024-05-11T17:20:10.611" v="1590" actId="207"/>
          <ac:spMkLst>
            <pc:docMk/>
            <pc:sldMk cId="891220458" sldId="270"/>
            <ac:spMk id="7" creationId="{34711AFB-707F-4921-98B4-0E6928071C23}"/>
          </ac:spMkLst>
        </pc:spChg>
        <pc:graphicFrameChg chg="mod modGraphic">
          <ac:chgData name="jshaver shaver" userId="e665d3ba618a284f" providerId="LiveId" clId="{7928D854-2A6B-4069-BAA3-EB99DBB28DF9}" dt="2024-05-11T15:25:06.264" v="7" actId="1076"/>
          <ac:graphicFrameMkLst>
            <pc:docMk/>
            <pc:sldMk cId="891220458" sldId="270"/>
            <ac:graphicFrameMk id="4" creationId="{00000000-0000-0000-0000-000000000000}"/>
          </ac:graphicFrameMkLst>
        </pc:graphicFrameChg>
      </pc:sldChg>
      <pc:sldChg chg="add">
        <pc:chgData name="jshaver shaver" userId="e665d3ba618a284f" providerId="LiveId" clId="{7928D854-2A6B-4069-BAA3-EB99DBB28DF9}" dt="2024-05-11T17:13:39.403" v="1411"/>
        <pc:sldMkLst>
          <pc:docMk/>
          <pc:sldMk cId="0" sldId="271"/>
        </pc:sldMkLst>
      </pc:sldChg>
      <pc:sldChg chg="del">
        <pc:chgData name="jshaver shaver" userId="e665d3ba618a284f" providerId="LiveId" clId="{7928D854-2A6B-4069-BAA3-EB99DBB28DF9}" dt="2024-05-11T15:22:34.133" v="2" actId="2696"/>
        <pc:sldMkLst>
          <pc:docMk/>
          <pc:sldMk cId="1443523302" sldId="271"/>
        </pc:sldMkLst>
      </pc:sldChg>
      <pc:sldChg chg="delSp modSp mod modNotes">
        <pc:chgData name="jshaver shaver" userId="e665d3ba618a284f" providerId="LiveId" clId="{7928D854-2A6B-4069-BAA3-EB99DBB28DF9}" dt="2024-05-11T19:21:28.783" v="2057"/>
        <pc:sldMkLst>
          <pc:docMk/>
          <pc:sldMk cId="185634915" sldId="272"/>
        </pc:sldMkLst>
        <pc:spChg chg="del">
          <ac:chgData name="jshaver shaver" userId="e665d3ba618a284f" providerId="LiveId" clId="{7928D854-2A6B-4069-BAA3-EB99DBB28DF9}" dt="2024-05-11T16:14:13.737" v="588" actId="478"/>
          <ac:spMkLst>
            <pc:docMk/>
            <pc:sldMk cId="185634915" sldId="272"/>
            <ac:spMk id="5" creationId="{00000000-0000-0000-0000-000000000000}"/>
          </ac:spMkLst>
        </pc:spChg>
        <pc:spChg chg="del">
          <ac:chgData name="jshaver shaver" userId="e665d3ba618a284f" providerId="LiveId" clId="{7928D854-2A6B-4069-BAA3-EB99DBB28DF9}" dt="2024-05-11T16:14:04.491" v="587" actId="478"/>
          <ac:spMkLst>
            <pc:docMk/>
            <pc:sldMk cId="185634915" sldId="272"/>
            <ac:spMk id="6" creationId="{00000000-0000-0000-0000-000000000000}"/>
          </ac:spMkLst>
        </pc:spChg>
        <pc:spChg chg="del">
          <ac:chgData name="jshaver shaver" userId="e665d3ba618a284f" providerId="LiveId" clId="{7928D854-2A6B-4069-BAA3-EB99DBB28DF9}" dt="2024-05-11T16:14:02.889" v="586" actId="478"/>
          <ac:spMkLst>
            <pc:docMk/>
            <pc:sldMk cId="185634915" sldId="272"/>
            <ac:spMk id="7" creationId="{00000000-0000-0000-0000-000000000000}"/>
          </ac:spMkLst>
        </pc:spChg>
        <pc:spChg chg="mod">
          <ac:chgData name="jshaver shaver" userId="e665d3ba618a284f" providerId="LiveId" clId="{7928D854-2A6B-4069-BAA3-EB99DBB28DF9}" dt="2024-05-11T17:22:52.907" v="1688" actId="20577"/>
          <ac:spMkLst>
            <pc:docMk/>
            <pc:sldMk cId="185634915" sldId="272"/>
            <ac:spMk id="8" creationId="{00000000-0000-0000-0000-000000000000}"/>
          </ac:spMkLst>
        </pc:spChg>
        <pc:spChg chg="mod">
          <ac:chgData name="jshaver shaver" userId="e665d3ba618a284f" providerId="LiveId" clId="{7928D854-2A6B-4069-BAA3-EB99DBB28DF9}" dt="2024-05-11T16:15:23.964" v="596" actId="1076"/>
          <ac:spMkLst>
            <pc:docMk/>
            <pc:sldMk cId="185634915" sldId="272"/>
            <ac:spMk id="9" creationId="{00000000-0000-0000-0000-000000000000}"/>
          </ac:spMkLst>
        </pc:spChg>
        <pc:picChg chg="mod">
          <ac:chgData name="jshaver shaver" userId="e665d3ba618a284f" providerId="LiveId" clId="{7928D854-2A6B-4069-BAA3-EB99DBB28DF9}" dt="2024-05-11T16:14:24.172" v="590" actId="1076"/>
          <ac:picMkLst>
            <pc:docMk/>
            <pc:sldMk cId="185634915" sldId="272"/>
            <ac:picMk id="2" creationId="{00000000-0000-0000-0000-000000000000}"/>
          </ac:picMkLst>
        </pc:picChg>
      </pc:sldChg>
      <pc:sldChg chg="delSp modSp mod modNotes">
        <pc:chgData name="jshaver shaver" userId="e665d3ba618a284f" providerId="LiveId" clId="{7928D854-2A6B-4069-BAA3-EB99DBB28DF9}" dt="2024-05-11T21:03:59.455" v="2105" actId="478"/>
        <pc:sldMkLst>
          <pc:docMk/>
          <pc:sldMk cId="1149545313" sldId="273"/>
        </pc:sldMkLst>
        <pc:spChg chg="del">
          <ac:chgData name="jshaver shaver" userId="e665d3ba618a284f" providerId="LiveId" clId="{7928D854-2A6B-4069-BAA3-EB99DBB28DF9}" dt="2024-05-11T16:17:03.415" v="610" actId="478"/>
          <ac:spMkLst>
            <pc:docMk/>
            <pc:sldMk cId="1149545313" sldId="273"/>
            <ac:spMk id="5" creationId="{00000000-0000-0000-0000-000000000000}"/>
          </ac:spMkLst>
        </pc:spChg>
        <pc:spChg chg="del">
          <ac:chgData name="jshaver shaver" userId="e665d3ba618a284f" providerId="LiveId" clId="{7928D854-2A6B-4069-BAA3-EB99DBB28DF9}" dt="2024-05-11T16:16:46.394" v="609" actId="478"/>
          <ac:spMkLst>
            <pc:docMk/>
            <pc:sldMk cId="1149545313" sldId="273"/>
            <ac:spMk id="6" creationId="{00000000-0000-0000-0000-000000000000}"/>
          </ac:spMkLst>
        </pc:spChg>
        <pc:spChg chg="del">
          <ac:chgData name="jshaver shaver" userId="e665d3ba618a284f" providerId="LiveId" clId="{7928D854-2A6B-4069-BAA3-EB99DBB28DF9}" dt="2024-05-11T16:16:44.921" v="608" actId="478"/>
          <ac:spMkLst>
            <pc:docMk/>
            <pc:sldMk cId="1149545313" sldId="273"/>
            <ac:spMk id="7" creationId="{00000000-0000-0000-0000-000000000000}"/>
          </ac:spMkLst>
        </pc:spChg>
        <pc:spChg chg="mod">
          <ac:chgData name="jshaver shaver" userId="e665d3ba618a284f" providerId="LiveId" clId="{7928D854-2A6B-4069-BAA3-EB99DBB28DF9}" dt="2024-05-11T16:19:54.700" v="645" actId="20577"/>
          <ac:spMkLst>
            <pc:docMk/>
            <pc:sldMk cId="1149545313" sldId="273"/>
            <ac:spMk id="8" creationId="{00000000-0000-0000-0000-000000000000}"/>
          </ac:spMkLst>
        </pc:spChg>
        <pc:spChg chg="mod">
          <ac:chgData name="jshaver shaver" userId="e665d3ba618a284f" providerId="LiveId" clId="{7928D854-2A6B-4069-BAA3-EB99DBB28DF9}" dt="2024-05-11T16:20:33.440" v="651" actId="20577"/>
          <ac:spMkLst>
            <pc:docMk/>
            <pc:sldMk cId="1149545313" sldId="273"/>
            <ac:spMk id="9" creationId="{00000000-0000-0000-0000-000000000000}"/>
          </ac:spMkLst>
        </pc:spChg>
        <pc:picChg chg="del mod">
          <ac:chgData name="jshaver shaver" userId="e665d3ba618a284f" providerId="LiveId" clId="{7928D854-2A6B-4069-BAA3-EB99DBB28DF9}" dt="2024-05-11T21:03:59.455" v="2105" actId="478"/>
          <ac:picMkLst>
            <pc:docMk/>
            <pc:sldMk cId="1149545313" sldId="273"/>
            <ac:picMk id="2" creationId="{00000000-0000-0000-0000-000000000000}"/>
          </ac:picMkLst>
        </pc:picChg>
      </pc:sldChg>
      <pc:sldChg chg="delSp modSp mod modNotes">
        <pc:chgData name="jshaver shaver" userId="e665d3ba618a284f" providerId="LiveId" clId="{7928D854-2A6B-4069-BAA3-EB99DBB28DF9}" dt="2024-05-11T19:21:28.783" v="2057"/>
        <pc:sldMkLst>
          <pc:docMk/>
          <pc:sldMk cId="4285335391" sldId="274"/>
        </pc:sldMkLst>
        <pc:spChg chg="mod">
          <ac:chgData name="jshaver shaver" userId="e665d3ba618a284f" providerId="LiveId" clId="{7928D854-2A6B-4069-BAA3-EB99DBB28DF9}" dt="2024-05-11T16:22:33.141" v="732" actId="1076"/>
          <ac:spMkLst>
            <pc:docMk/>
            <pc:sldMk cId="4285335391" sldId="274"/>
            <ac:spMk id="3" creationId="{00000000-0000-0000-0000-000000000000}"/>
          </ac:spMkLst>
        </pc:spChg>
        <pc:spChg chg="del">
          <ac:chgData name="jshaver shaver" userId="e665d3ba618a284f" providerId="LiveId" clId="{7928D854-2A6B-4069-BAA3-EB99DBB28DF9}" dt="2024-05-11T16:20:52.509" v="654" actId="478"/>
          <ac:spMkLst>
            <pc:docMk/>
            <pc:sldMk cId="4285335391" sldId="274"/>
            <ac:spMk id="5" creationId="{00000000-0000-0000-0000-000000000000}"/>
          </ac:spMkLst>
        </pc:spChg>
        <pc:spChg chg="del">
          <ac:chgData name="jshaver shaver" userId="e665d3ba618a284f" providerId="LiveId" clId="{7928D854-2A6B-4069-BAA3-EB99DBB28DF9}" dt="2024-05-11T16:20:47.889" v="653" actId="478"/>
          <ac:spMkLst>
            <pc:docMk/>
            <pc:sldMk cId="4285335391" sldId="274"/>
            <ac:spMk id="6" creationId="{00000000-0000-0000-0000-000000000000}"/>
          </ac:spMkLst>
        </pc:spChg>
        <pc:spChg chg="del">
          <ac:chgData name="jshaver shaver" userId="e665d3ba618a284f" providerId="LiveId" clId="{7928D854-2A6B-4069-BAA3-EB99DBB28DF9}" dt="2024-05-11T16:20:46.422" v="652" actId="478"/>
          <ac:spMkLst>
            <pc:docMk/>
            <pc:sldMk cId="4285335391" sldId="274"/>
            <ac:spMk id="7" creationId="{00000000-0000-0000-0000-000000000000}"/>
          </ac:spMkLst>
        </pc:spChg>
        <pc:spChg chg="mod">
          <ac:chgData name="jshaver shaver" userId="e665d3ba618a284f" providerId="LiveId" clId="{7928D854-2A6B-4069-BAA3-EB99DBB28DF9}" dt="2024-05-11T16:23:03.394" v="741" actId="14100"/>
          <ac:spMkLst>
            <pc:docMk/>
            <pc:sldMk cId="4285335391" sldId="274"/>
            <ac:spMk id="8" creationId="{00000000-0000-0000-0000-000000000000}"/>
          </ac:spMkLst>
        </pc:spChg>
        <pc:spChg chg="mod">
          <ac:chgData name="jshaver shaver" userId="e665d3ba618a284f" providerId="LiveId" clId="{7928D854-2A6B-4069-BAA3-EB99DBB28DF9}" dt="2024-05-11T17:26:33.451" v="1713" actId="14100"/>
          <ac:spMkLst>
            <pc:docMk/>
            <pc:sldMk cId="4285335391" sldId="274"/>
            <ac:spMk id="9" creationId="{00000000-0000-0000-0000-000000000000}"/>
          </ac:spMkLst>
        </pc:spChg>
        <pc:picChg chg="mod">
          <ac:chgData name="jshaver shaver" userId="e665d3ba618a284f" providerId="LiveId" clId="{7928D854-2A6B-4069-BAA3-EB99DBB28DF9}" dt="2024-05-11T16:23:08.543" v="742" actId="1076"/>
          <ac:picMkLst>
            <pc:docMk/>
            <pc:sldMk cId="4285335391" sldId="274"/>
            <ac:picMk id="2" creationId="{00000000-0000-0000-0000-000000000000}"/>
          </ac:picMkLst>
        </pc:picChg>
      </pc:sldChg>
      <pc:sldChg chg="modSp mod modNotes">
        <pc:chgData name="jshaver shaver" userId="e665d3ba618a284f" providerId="LiveId" clId="{7928D854-2A6B-4069-BAA3-EB99DBB28DF9}" dt="2024-05-11T20:14:13.656" v="2071" actId="27636"/>
        <pc:sldMkLst>
          <pc:docMk/>
          <pc:sldMk cId="1414700725" sldId="275"/>
        </pc:sldMkLst>
        <pc:spChg chg="mod">
          <ac:chgData name="jshaver shaver" userId="e665d3ba618a284f" providerId="LiveId" clId="{7928D854-2A6B-4069-BAA3-EB99DBB28DF9}" dt="2024-05-11T16:27:38.923" v="770" actId="1076"/>
          <ac:spMkLst>
            <pc:docMk/>
            <pc:sldMk cId="1414700725" sldId="275"/>
            <ac:spMk id="3" creationId="{00000000-0000-0000-0000-000000000000}"/>
          </ac:spMkLst>
        </pc:spChg>
        <pc:spChg chg="mod">
          <ac:chgData name="jshaver shaver" userId="e665d3ba618a284f" providerId="LiveId" clId="{7928D854-2A6B-4069-BAA3-EB99DBB28DF9}" dt="2024-05-11T20:14:13.656" v="2071" actId="27636"/>
          <ac:spMkLst>
            <pc:docMk/>
            <pc:sldMk cId="1414700725" sldId="275"/>
            <ac:spMk id="4" creationId="{00000000-0000-0000-0000-000000000000}"/>
          </ac:spMkLst>
        </pc:spChg>
        <pc:spChg chg="mod">
          <ac:chgData name="jshaver shaver" userId="e665d3ba618a284f" providerId="LiveId" clId="{7928D854-2A6B-4069-BAA3-EB99DBB28DF9}" dt="2024-05-11T17:29:41.523" v="1721" actId="20577"/>
          <ac:spMkLst>
            <pc:docMk/>
            <pc:sldMk cId="1414700725" sldId="275"/>
            <ac:spMk id="5" creationId="{00000000-0000-0000-0000-000000000000}"/>
          </ac:spMkLst>
        </pc:spChg>
        <pc:spChg chg="mod">
          <ac:chgData name="jshaver shaver" userId="e665d3ba618a284f" providerId="LiveId" clId="{7928D854-2A6B-4069-BAA3-EB99DBB28DF9}" dt="2024-05-11T16:26:04.755" v="760" actId="1076"/>
          <ac:spMkLst>
            <pc:docMk/>
            <pc:sldMk cId="1414700725" sldId="275"/>
            <ac:spMk id="6" creationId="{00000000-0000-0000-0000-000000000000}"/>
          </ac:spMkLst>
        </pc:spChg>
        <pc:grpChg chg="mod">
          <ac:chgData name="jshaver shaver" userId="e665d3ba618a284f" providerId="LiveId" clId="{7928D854-2A6B-4069-BAA3-EB99DBB28DF9}" dt="2024-05-11T16:27:45.885" v="771" actId="1076"/>
          <ac:grpSpMkLst>
            <pc:docMk/>
            <pc:sldMk cId="1414700725" sldId="275"/>
            <ac:grpSpMk id="7" creationId="{00000000-0000-0000-0000-000000000000}"/>
          </ac:grpSpMkLst>
        </pc:grpChg>
      </pc:sldChg>
      <pc:sldChg chg="delSp modSp mod modAnim modNotes">
        <pc:chgData name="jshaver shaver" userId="e665d3ba618a284f" providerId="LiveId" clId="{7928D854-2A6B-4069-BAA3-EB99DBB28DF9}" dt="2024-05-11T20:20:41.751" v="2094" actId="20577"/>
        <pc:sldMkLst>
          <pc:docMk/>
          <pc:sldMk cId="991737109" sldId="276"/>
        </pc:sldMkLst>
        <pc:spChg chg="del">
          <ac:chgData name="jshaver shaver" userId="e665d3ba618a284f" providerId="LiveId" clId="{7928D854-2A6B-4069-BAA3-EB99DBB28DF9}" dt="2024-05-11T16:38:32.040" v="908" actId="478"/>
          <ac:spMkLst>
            <pc:docMk/>
            <pc:sldMk cId="991737109" sldId="276"/>
            <ac:spMk id="5" creationId="{00000000-0000-0000-0000-000000000000}"/>
          </ac:spMkLst>
        </pc:spChg>
        <pc:spChg chg="del">
          <ac:chgData name="jshaver shaver" userId="e665d3ba618a284f" providerId="LiveId" clId="{7928D854-2A6B-4069-BAA3-EB99DBB28DF9}" dt="2024-05-11T16:38:29.784" v="907" actId="478"/>
          <ac:spMkLst>
            <pc:docMk/>
            <pc:sldMk cId="991737109" sldId="276"/>
            <ac:spMk id="6" creationId="{00000000-0000-0000-0000-000000000000}"/>
          </ac:spMkLst>
        </pc:spChg>
        <pc:spChg chg="del">
          <ac:chgData name="jshaver shaver" userId="e665d3ba618a284f" providerId="LiveId" clId="{7928D854-2A6B-4069-BAA3-EB99DBB28DF9}" dt="2024-05-11T16:38:28.261" v="906" actId="478"/>
          <ac:spMkLst>
            <pc:docMk/>
            <pc:sldMk cId="991737109" sldId="276"/>
            <ac:spMk id="7" creationId="{00000000-0000-0000-0000-000000000000}"/>
          </ac:spMkLst>
        </pc:spChg>
        <pc:spChg chg="mod">
          <ac:chgData name="jshaver shaver" userId="e665d3ba618a284f" providerId="LiveId" clId="{7928D854-2A6B-4069-BAA3-EB99DBB28DF9}" dt="2024-05-11T17:53:49.698" v="2056" actId="20577"/>
          <ac:spMkLst>
            <pc:docMk/>
            <pc:sldMk cId="991737109" sldId="276"/>
            <ac:spMk id="9" creationId="{00000000-0000-0000-0000-000000000000}"/>
          </ac:spMkLst>
        </pc:spChg>
        <pc:spChg chg="mod">
          <ac:chgData name="jshaver shaver" userId="e665d3ba618a284f" providerId="LiveId" clId="{7928D854-2A6B-4069-BAA3-EB99DBB28DF9}" dt="2024-05-11T20:20:41.751" v="2094" actId="20577"/>
          <ac:spMkLst>
            <pc:docMk/>
            <pc:sldMk cId="991737109" sldId="276"/>
            <ac:spMk id="11" creationId="{00000000-0000-0000-0000-000000000000}"/>
          </ac:spMkLst>
        </pc:spChg>
        <pc:picChg chg="del">
          <ac:chgData name="jshaver shaver" userId="e665d3ba618a284f" providerId="LiveId" clId="{7928D854-2A6B-4069-BAA3-EB99DBB28DF9}" dt="2024-05-11T16:38:34.051" v="909" actId="478"/>
          <ac:picMkLst>
            <pc:docMk/>
            <pc:sldMk cId="991737109" sldId="276"/>
            <ac:picMk id="10" creationId="{00000000-0000-0000-0000-000000000000}"/>
          </ac:picMkLst>
        </pc:picChg>
      </pc:sldChg>
      <pc:sldChg chg="modSp add del mod">
        <pc:chgData name="jshaver shaver" userId="e665d3ba618a284f" providerId="LiveId" clId="{7928D854-2A6B-4069-BAA3-EB99DBB28DF9}" dt="2024-05-11T17:02:08.381" v="1317" actId="2696"/>
        <pc:sldMkLst>
          <pc:docMk/>
          <pc:sldMk cId="323496245" sldId="277"/>
        </pc:sldMkLst>
        <pc:spChg chg="mod">
          <ac:chgData name="jshaver shaver" userId="e665d3ba618a284f" providerId="LiveId" clId="{7928D854-2A6B-4069-BAA3-EB99DBB28DF9}" dt="2024-05-11T16:59:31.855" v="1275" actId="21"/>
          <ac:spMkLst>
            <pc:docMk/>
            <pc:sldMk cId="323496245" sldId="277"/>
            <ac:spMk id="4" creationId="{00000000-0000-0000-0000-000000000000}"/>
          </ac:spMkLst>
        </pc:spChg>
      </pc:sldChg>
      <pc:sldChg chg="delSp modSp add mod modNotes">
        <pc:chgData name="jshaver shaver" userId="e665d3ba618a284f" providerId="LiveId" clId="{7928D854-2A6B-4069-BAA3-EB99DBB28DF9}" dt="2024-05-11T20:38:00.466" v="2104" actId="20577"/>
        <pc:sldMkLst>
          <pc:docMk/>
          <pc:sldMk cId="3540529596" sldId="291"/>
        </pc:sldMkLst>
        <pc:spChg chg="del">
          <ac:chgData name="jshaver shaver" userId="e665d3ba618a284f" providerId="LiveId" clId="{7928D854-2A6B-4069-BAA3-EB99DBB28DF9}" dt="2024-05-11T19:47:20.552" v="2058" actId="478"/>
          <ac:spMkLst>
            <pc:docMk/>
            <pc:sldMk cId="3540529596" sldId="291"/>
            <ac:spMk id="5" creationId="{00000000-0000-0000-0000-000000000000}"/>
          </ac:spMkLst>
        </pc:spChg>
        <pc:spChg chg="mod">
          <ac:chgData name="jshaver shaver" userId="e665d3ba618a284f" providerId="LiveId" clId="{7928D854-2A6B-4069-BAA3-EB99DBB28DF9}" dt="2024-05-11T16:07:00.540" v="467" actId="20577"/>
          <ac:spMkLst>
            <pc:docMk/>
            <pc:sldMk cId="3540529596" sldId="291"/>
            <ac:spMk id="8" creationId="{00000000-0000-0000-0000-000000000000}"/>
          </ac:spMkLst>
        </pc:spChg>
        <pc:spChg chg="mod">
          <ac:chgData name="jshaver shaver" userId="e665d3ba618a284f" providerId="LiveId" clId="{7928D854-2A6B-4069-BAA3-EB99DBB28DF9}" dt="2024-05-11T20:38:00.466" v="2104" actId="20577"/>
          <ac:spMkLst>
            <pc:docMk/>
            <pc:sldMk cId="3540529596" sldId="291"/>
            <ac:spMk id="9" creationId="{00000000-0000-0000-0000-000000000000}"/>
          </ac:spMkLst>
        </pc:spChg>
      </pc:sldChg>
      <pc:sldChg chg="modNotes">
        <pc:chgData name="jshaver shaver" userId="e665d3ba618a284f" providerId="LiveId" clId="{7928D854-2A6B-4069-BAA3-EB99DBB28DF9}" dt="2024-05-11T19:21:28.783" v="2057"/>
        <pc:sldMkLst>
          <pc:docMk/>
          <pc:sldMk cId="3410117684" sldId="296"/>
        </pc:sldMkLst>
      </pc:sldChg>
      <pc:sldChg chg="modNotes">
        <pc:chgData name="jshaver shaver" userId="e665d3ba618a284f" providerId="LiveId" clId="{7928D854-2A6B-4069-BAA3-EB99DBB28DF9}" dt="2024-05-11T19:21:28.783" v="2057"/>
        <pc:sldMkLst>
          <pc:docMk/>
          <pc:sldMk cId="3272889506" sldId="297"/>
        </pc:sldMkLst>
      </pc:sldChg>
      <pc:sldChg chg="modNotes">
        <pc:chgData name="jshaver shaver" userId="e665d3ba618a284f" providerId="LiveId" clId="{7928D854-2A6B-4069-BAA3-EB99DBB28DF9}" dt="2024-05-11T19:21:28.783" v="2057"/>
        <pc:sldMkLst>
          <pc:docMk/>
          <pc:sldMk cId="3917583074" sldId="298"/>
        </pc:sldMkLst>
      </pc:sldChg>
      <pc:sldChg chg="modNotes">
        <pc:chgData name="jshaver shaver" userId="e665d3ba618a284f" providerId="LiveId" clId="{7928D854-2A6B-4069-BAA3-EB99DBB28DF9}" dt="2024-05-11T19:21:28.783" v="2057"/>
        <pc:sldMkLst>
          <pc:docMk/>
          <pc:sldMk cId="2576919403" sldId="299"/>
        </pc:sldMkLst>
      </pc:sldChg>
      <pc:sldChg chg="modNotes">
        <pc:chgData name="jshaver shaver" userId="e665d3ba618a284f" providerId="LiveId" clId="{7928D854-2A6B-4069-BAA3-EB99DBB28DF9}" dt="2024-05-11T19:21:28.783" v="2057"/>
        <pc:sldMkLst>
          <pc:docMk/>
          <pc:sldMk cId="3373821101" sldId="300"/>
        </pc:sldMkLst>
      </pc:sldChg>
      <pc:sldChg chg="modNotes modNotesTx">
        <pc:chgData name="jshaver shaver" userId="e665d3ba618a284f" providerId="LiveId" clId="{7928D854-2A6B-4069-BAA3-EB99DBB28DF9}" dt="2024-05-11T19:21:28.783" v="2057"/>
        <pc:sldMkLst>
          <pc:docMk/>
          <pc:sldMk cId="3018945947" sldId="301"/>
        </pc:sldMkLst>
      </pc:sldChg>
      <pc:sldChg chg="delSp modSp add mod ord modNotes">
        <pc:chgData name="jshaver shaver" userId="e665d3ba618a284f" providerId="LiveId" clId="{7928D854-2A6B-4069-BAA3-EB99DBB28DF9}" dt="2024-05-11T19:21:28.783" v="2057"/>
        <pc:sldMkLst>
          <pc:docMk/>
          <pc:sldMk cId="2906135887" sldId="302"/>
        </pc:sldMkLst>
        <pc:spChg chg="del">
          <ac:chgData name="jshaver shaver" userId="e665d3ba618a284f" providerId="LiveId" clId="{7928D854-2A6B-4069-BAA3-EB99DBB28DF9}" dt="2024-05-11T15:33:01.836" v="41" actId="478"/>
          <ac:spMkLst>
            <pc:docMk/>
            <pc:sldMk cId="2906135887" sldId="302"/>
            <ac:spMk id="5" creationId="{00000000-0000-0000-0000-000000000000}"/>
          </ac:spMkLst>
        </pc:spChg>
        <pc:spChg chg="mod">
          <ac:chgData name="jshaver shaver" userId="e665d3ba618a284f" providerId="LiveId" clId="{7928D854-2A6B-4069-BAA3-EB99DBB28DF9}" dt="2024-05-11T15:32:51.797" v="40" actId="255"/>
          <ac:spMkLst>
            <pc:docMk/>
            <pc:sldMk cId="2906135887" sldId="302"/>
            <ac:spMk id="8" creationId="{00000000-0000-0000-0000-000000000000}"/>
          </ac:spMkLst>
        </pc:spChg>
        <pc:spChg chg="mod">
          <ac:chgData name="jshaver shaver" userId="e665d3ba618a284f" providerId="LiveId" clId="{7928D854-2A6B-4069-BAA3-EB99DBB28DF9}" dt="2024-05-11T16:12:58.507" v="585" actId="255"/>
          <ac:spMkLst>
            <pc:docMk/>
            <pc:sldMk cId="2906135887" sldId="302"/>
            <ac:spMk id="9" creationId="{00000000-0000-0000-0000-000000000000}"/>
          </ac:spMkLst>
        </pc:spChg>
      </pc:sldChg>
      <pc:sldChg chg="addSp delSp modSp add mod modAnim modNotes modNotesTx">
        <pc:chgData name="jshaver shaver" userId="e665d3ba618a284f" providerId="LiveId" clId="{7928D854-2A6B-4069-BAA3-EB99DBB28DF9}" dt="2024-05-11T19:21:28.783" v="2057"/>
        <pc:sldMkLst>
          <pc:docMk/>
          <pc:sldMk cId="36459221" sldId="303"/>
        </pc:sldMkLst>
        <pc:spChg chg="add mod">
          <ac:chgData name="jshaver shaver" userId="e665d3ba618a284f" providerId="LiveId" clId="{7928D854-2A6B-4069-BAA3-EB99DBB28DF9}" dt="2024-05-11T15:38:55.572" v="108" actId="20577"/>
          <ac:spMkLst>
            <pc:docMk/>
            <pc:sldMk cId="36459221" sldId="303"/>
            <ac:spMk id="2" creationId="{B20E2FDC-A2C9-8669-6D47-2B1239B09F16}"/>
          </ac:spMkLst>
        </pc:spChg>
        <pc:spChg chg="add mod">
          <ac:chgData name="jshaver shaver" userId="e665d3ba618a284f" providerId="LiveId" clId="{7928D854-2A6B-4069-BAA3-EB99DBB28DF9}" dt="2024-05-11T15:38:06.503" v="89" actId="14100"/>
          <ac:spMkLst>
            <pc:docMk/>
            <pc:sldMk cId="36459221" sldId="303"/>
            <ac:spMk id="4" creationId="{775DD623-613A-B843-51DE-C9E2EFDFA3C3}"/>
          </ac:spMkLst>
        </pc:spChg>
        <pc:spChg chg="del">
          <ac:chgData name="jshaver shaver" userId="e665d3ba618a284f" providerId="LiveId" clId="{7928D854-2A6B-4069-BAA3-EB99DBB28DF9}" dt="2024-05-11T15:35:26.472" v="72" actId="478"/>
          <ac:spMkLst>
            <pc:docMk/>
            <pc:sldMk cId="36459221" sldId="303"/>
            <ac:spMk id="5" creationId="{00000000-0000-0000-0000-000000000000}"/>
          </ac:spMkLst>
        </pc:spChg>
        <pc:spChg chg="mod">
          <ac:chgData name="jshaver shaver" userId="e665d3ba618a284f" providerId="LiveId" clId="{7928D854-2A6B-4069-BAA3-EB99DBB28DF9}" dt="2024-05-11T15:35:14.086" v="71" actId="255"/>
          <ac:spMkLst>
            <pc:docMk/>
            <pc:sldMk cId="36459221" sldId="303"/>
            <ac:spMk id="8" creationId="{00000000-0000-0000-0000-000000000000}"/>
          </ac:spMkLst>
        </pc:spChg>
        <pc:spChg chg="mod">
          <ac:chgData name="jshaver shaver" userId="e665d3ba618a284f" providerId="LiveId" clId="{7928D854-2A6B-4069-BAA3-EB99DBB28DF9}" dt="2024-05-11T15:35:36.472" v="73" actId="6549"/>
          <ac:spMkLst>
            <pc:docMk/>
            <pc:sldMk cId="36459221" sldId="303"/>
            <ac:spMk id="9" creationId="{00000000-0000-0000-0000-000000000000}"/>
          </ac:spMkLst>
        </pc:spChg>
      </pc:sldChg>
      <pc:sldChg chg="modSp add mod ord">
        <pc:chgData name="jshaver shaver" userId="e665d3ba618a284f" providerId="LiveId" clId="{7928D854-2A6B-4069-BAA3-EB99DBB28DF9}" dt="2024-05-11T15:41:29.563" v="116"/>
        <pc:sldMkLst>
          <pc:docMk/>
          <pc:sldMk cId="0" sldId="304"/>
        </pc:sldMkLst>
        <pc:spChg chg="mod">
          <ac:chgData name="jshaver shaver" userId="e665d3ba618a284f" providerId="LiveId" clId="{7928D854-2A6B-4069-BAA3-EB99DBB28DF9}" dt="2024-05-11T15:39:37.064" v="110" actId="255"/>
          <ac:spMkLst>
            <pc:docMk/>
            <pc:sldMk cId="0" sldId="304"/>
            <ac:spMk id="29700" creationId="{7AB73F3E-2E69-97A5-36DA-4EE9CD214FC6}"/>
          </ac:spMkLst>
        </pc:spChg>
      </pc:sldChg>
      <pc:sldChg chg="addSp delSp modSp add mod delAnim modAnim modNotes">
        <pc:chgData name="jshaver shaver" userId="e665d3ba618a284f" providerId="LiveId" clId="{7928D854-2A6B-4069-BAA3-EB99DBB28DF9}" dt="2024-05-11T19:21:28.783" v="2057"/>
        <pc:sldMkLst>
          <pc:docMk/>
          <pc:sldMk cId="1323316357" sldId="305"/>
        </pc:sldMkLst>
        <pc:spChg chg="del mod">
          <ac:chgData name="jshaver shaver" userId="e665d3ba618a284f" providerId="LiveId" clId="{7928D854-2A6B-4069-BAA3-EB99DBB28DF9}" dt="2024-05-11T15:48:29.944" v="244" actId="478"/>
          <ac:spMkLst>
            <pc:docMk/>
            <pc:sldMk cId="1323316357" sldId="305"/>
            <ac:spMk id="2" creationId="{B20E2FDC-A2C9-8669-6D47-2B1239B09F16}"/>
          </ac:spMkLst>
        </pc:spChg>
        <pc:spChg chg="add mod">
          <ac:chgData name="jshaver shaver" userId="e665d3ba618a284f" providerId="LiveId" clId="{7928D854-2A6B-4069-BAA3-EB99DBB28DF9}" dt="2024-05-11T15:48:20.542" v="242"/>
          <ac:spMkLst>
            <pc:docMk/>
            <pc:sldMk cId="1323316357" sldId="305"/>
            <ac:spMk id="3" creationId="{204B1531-C52B-5E96-ED0C-807EA93B1EC3}"/>
          </ac:spMkLst>
        </pc:spChg>
        <pc:spChg chg="del mod">
          <ac:chgData name="jshaver shaver" userId="e665d3ba618a284f" providerId="LiveId" clId="{7928D854-2A6B-4069-BAA3-EB99DBB28DF9}" dt="2024-05-11T15:48:09.308" v="240" actId="478"/>
          <ac:spMkLst>
            <pc:docMk/>
            <pc:sldMk cId="1323316357" sldId="305"/>
            <ac:spMk id="4" creationId="{775DD623-613A-B843-51DE-C9E2EFDFA3C3}"/>
          </ac:spMkLst>
        </pc:spChg>
        <pc:spChg chg="add mod">
          <ac:chgData name="jshaver shaver" userId="e665d3ba618a284f" providerId="LiveId" clId="{7928D854-2A6B-4069-BAA3-EB99DBB28DF9}" dt="2024-05-11T15:51:27.572" v="295" actId="14100"/>
          <ac:spMkLst>
            <pc:docMk/>
            <pc:sldMk cId="1323316357" sldId="305"/>
            <ac:spMk id="6" creationId="{93EF092C-BE40-7B3A-C897-A0F356E1BF3E}"/>
          </ac:spMkLst>
        </pc:spChg>
        <pc:spChg chg="mod">
          <ac:chgData name="jshaver shaver" userId="e665d3ba618a284f" providerId="LiveId" clId="{7928D854-2A6B-4069-BAA3-EB99DBB28DF9}" dt="2024-05-11T15:47:39.696" v="238" actId="20577"/>
          <ac:spMkLst>
            <pc:docMk/>
            <pc:sldMk cId="1323316357" sldId="305"/>
            <ac:spMk id="8" creationId="{00000000-0000-0000-0000-000000000000}"/>
          </ac:spMkLst>
        </pc:spChg>
      </pc:sldChg>
      <pc:sldChg chg="modSp add mod modNotes">
        <pc:chgData name="jshaver shaver" userId="e665d3ba618a284f" providerId="LiveId" clId="{7928D854-2A6B-4069-BAA3-EB99DBB28DF9}" dt="2024-05-11T19:21:28.783" v="2057"/>
        <pc:sldMkLst>
          <pc:docMk/>
          <pc:sldMk cId="2006958669" sldId="306"/>
        </pc:sldMkLst>
        <pc:spChg chg="mod">
          <ac:chgData name="jshaver shaver" userId="e665d3ba618a284f" providerId="LiveId" clId="{7928D854-2A6B-4069-BAA3-EB99DBB28DF9}" dt="2024-05-11T15:55:39.740" v="333" actId="207"/>
          <ac:spMkLst>
            <pc:docMk/>
            <pc:sldMk cId="2006958669" sldId="306"/>
            <ac:spMk id="6" creationId="{93EF092C-BE40-7B3A-C897-A0F356E1BF3E}"/>
          </ac:spMkLst>
        </pc:spChg>
      </pc:sldChg>
      <pc:sldChg chg="add del">
        <pc:chgData name="jshaver shaver" userId="e665d3ba618a284f" providerId="LiveId" clId="{7928D854-2A6B-4069-BAA3-EB99DBB28DF9}" dt="2024-05-11T15:51:53.394" v="296" actId="2696"/>
        <pc:sldMkLst>
          <pc:docMk/>
          <pc:sldMk cId="2987418495" sldId="306"/>
        </pc:sldMkLst>
      </pc:sldChg>
      <pc:sldChg chg="addSp delSp modSp add mod modAnim modNotes modNotesTx">
        <pc:chgData name="jshaver shaver" userId="e665d3ba618a284f" providerId="LiveId" clId="{7928D854-2A6B-4069-BAA3-EB99DBB28DF9}" dt="2024-05-11T19:21:28.783" v="2057"/>
        <pc:sldMkLst>
          <pc:docMk/>
          <pc:sldMk cId="1777120670" sldId="307"/>
        </pc:sldMkLst>
        <pc:spChg chg="add mod">
          <ac:chgData name="jshaver shaver" userId="e665d3ba618a284f" providerId="LiveId" clId="{7928D854-2A6B-4069-BAA3-EB99DBB28DF9}" dt="2024-05-11T16:57:21.854" v="1253" actId="20577"/>
          <ac:spMkLst>
            <pc:docMk/>
            <pc:sldMk cId="1777120670" sldId="307"/>
            <ac:spMk id="3" creationId="{950AD4CC-B274-07E1-DE88-353FF5862E40}"/>
          </ac:spMkLst>
        </pc:spChg>
        <pc:spChg chg="mod">
          <ac:chgData name="jshaver shaver" userId="e665d3ba618a284f" providerId="LiveId" clId="{7928D854-2A6B-4069-BAA3-EB99DBB28DF9}" dt="2024-05-11T17:50:34.261" v="1993" actId="21"/>
          <ac:spMkLst>
            <pc:docMk/>
            <pc:sldMk cId="1777120670" sldId="307"/>
            <ac:spMk id="9" creationId="{00000000-0000-0000-0000-000000000000}"/>
          </ac:spMkLst>
        </pc:spChg>
        <pc:spChg chg="del mod">
          <ac:chgData name="jshaver shaver" userId="e665d3ba618a284f" providerId="LiveId" clId="{7928D854-2A6B-4069-BAA3-EB99DBB28DF9}" dt="2024-05-11T16:56:07.708" v="1219" actId="478"/>
          <ac:spMkLst>
            <pc:docMk/>
            <pc:sldMk cId="1777120670" sldId="307"/>
            <ac:spMk id="11" creationId="{00000000-0000-0000-0000-000000000000}"/>
          </ac:spMkLst>
        </pc:spChg>
      </pc:sldChg>
      <pc:sldChg chg="modSp add del mod">
        <pc:chgData name="jshaver shaver" userId="e665d3ba618a284f" providerId="LiveId" clId="{7928D854-2A6B-4069-BAA3-EB99DBB28DF9}" dt="2024-05-11T16:06:42.492" v="459" actId="2696"/>
        <pc:sldMkLst>
          <pc:docMk/>
          <pc:sldMk cId="2723473301" sldId="307"/>
        </pc:sldMkLst>
        <pc:spChg chg="mod">
          <ac:chgData name="jshaver shaver" userId="e665d3ba618a284f" providerId="LiveId" clId="{7928D854-2A6B-4069-BAA3-EB99DBB28DF9}" dt="2024-05-11T16:00:57.952" v="363" actId="207"/>
          <ac:spMkLst>
            <pc:docMk/>
            <pc:sldMk cId="2723473301" sldId="307"/>
            <ac:spMk id="6" creationId="{93EF092C-BE40-7B3A-C897-A0F356E1BF3E}"/>
          </ac:spMkLst>
        </pc:spChg>
        <pc:spChg chg="mod">
          <ac:chgData name="jshaver shaver" userId="e665d3ba618a284f" providerId="LiveId" clId="{7928D854-2A6B-4069-BAA3-EB99DBB28DF9}" dt="2024-05-11T15:59:49.357" v="357" actId="20577"/>
          <ac:spMkLst>
            <pc:docMk/>
            <pc:sldMk cId="2723473301" sldId="307"/>
            <ac:spMk id="8" creationId="{00000000-0000-0000-0000-000000000000}"/>
          </ac:spMkLst>
        </pc:spChg>
      </pc:sldChg>
      <pc:sldChg chg="add del">
        <pc:chgData name="jshaver shaver" userId="e665d3ba618a284f" providerId="LiveId" clId="{7928D854-2A6B-4069-BAA3-EB99DBB28DF9}" dt="2024-05-11T15:52:00.625" v="297" actId="2696"/>
        <pc:sldMkLst>
          <pc:docMk/>
          <pc:sldMk cId="3847707082" sldId="307"/>
        </pc:sldMkLst>
      </pc:sldChg>
      <pc:sldChg chg="modSp add mod modNotes modNotesTx">
        <pc:chgData name="jshaver shaver" userId="e665d3ba618a284f" providerId="LiveId" clId="{7928D854-2A6B-4069-BAA3-EB99DBB28DF9}" dt="2024-05-11T19:21:28.783" v="2057"/>
        <pc:sldMkLst>
          <pc:docMk/>
          <pc:sldMk cId="98303652" sldId="308"/>
        </pc:sldMkLst>
        <pc:spChg chg="mod">
          <ac:chgData name="jshaver shaver" userId="e665d3ba618a284f" providerId="LiveId" clId="{7928D854-2A6B-4069-BAA3-EB99DBB28DF9}" dt="2024-05-11T17:01:09.146" v="1313" actId="20577"/>
          <ac:spMkLst>
            <pc:docMk/>
            <pc:sldMk cId="98303652" sldId="308"/>
            <ac:spMk id="3" creationId="{950AD4CC-B274-07E1-DE88-353FF5862E40}"/>
          </ac:spMkLst>
        </pc:spChg>
        <pc:spChg chg="mod">
          <ac:chgData name="jshaver shaver" userId="e665d3ba618a284f" providerId="LiveId" clId="{7928D854-2A6B-4069-BAA3-EB99DBB28DF9}" dt="2024-05-11T17:00:36.153" v="1284" actId="255"/>
          <ac:spMkLst>
            <pc:docMk/>
            <pc:sldMk cId="98303652" sldId="308"/>
            <ac:spMk id="9" creationId="{00000000-0000-0000-0000-000000000000}"/>
          </ac:spMkLst>
        </pc:spChg>
      </pc:sldChg>
      <pc:sldChg chg="new setBg">
        <pc:chgData name="jshaver shaver" userId="e665d3ba618a284f" providerId="LiveId" clId="{7928D854-2A6B-4069-BAA3-EB99DBB28DF9}" dt="2024-05-11T17:04:52.141" v="1319"/>
        <pc:sldMkLst>
          <pc:docMk/>
          <pc:sldMk cId="3922048681"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2A79BE32-6A91-4127-ABAF-306AC7D7D681}" type="datetimeFigureOut">
              <a:rPr lang="en-US" smtClean="0"/>
              <a:t>5/11/2024</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CB52FD2-332E-49C5-9A33-030F6E797B9B}" type="slidenum">
              <a:rPr lang="en-US" smtClean="0"/>
              <a:t>‹#›</a:t>
            </a:fld>
            <a:endParaRPr lang="en-US"/>
          </a:p>
        </p:txBody>
      </p:sp>
    </p:spTree>
    <p:extLst>
      <p:ext uri="{BB962C8B-B14F-4D97-AF65-F5344CB8AC3E}">
        <p14:creationId xmlns:p14="http://schemas.microsoft.com/office/powerpoint/2010/main" val="298414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biblehub.com/psalms/22-12.ht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Amos+7%3A14&amp;version=NASB#fen-NASB-22479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1</a:t>
            </a:fld>
            <a:endParaRPr lang="en-US"/>
          </a:p>
        </p:txBody>
      </p:sp>
    </p:spTree>
    <p:extLst>
      <p:ext uri="{BB962C8B-B14F-4D97-AF65-F5344CB8AC3E}">
        <p14:creationId xmlns:p14="http://schemas.microsoft.com/office/powerpoint/2010/main" val="4053983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10</a:t>
            </a:fld>
            <a:endParaRPr lang="en-US"/>
          </a:p>
        </p:txBody>
      </p:sp>
    </p:spTree>
    <p:extLst>
      <p:ext uri="{BB962C8B-B14F-4D97-AF65-F5344CB8AC3E}">
        <p14:creationId xmlns:p14="http://schemas.microsoft.com/office/powerpoint/2010/main" val="3966456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Three transgression and four – This isn’t a mistake, this is 1. wickedness, 2. upon wickedness, 3. upon wickedness, and 4. MORE); Continued Wickedness</a:t>
            </a:r>
          </a:p>
          <a:p>
            <a:pPr lvl="0"/>
            <a:r>
              <a:rPr lang="en-US" dirty="0"/>
              <a:t>Your nations wickedness is full</a:t>
            </a:r>
          </a:p>
          <a:p>
            <a:pPr lvl="0"/>
            <a:r>
              <a:rPr lang="en-US" dirty="0"/>
              <a:t>I am done with it!</a:t>
            </a:r>
          </a:p>
          <a:p>
            <a:pPr lvl="0"/>
            <a:r>
              <a:rPr lang="en-US" dirty="0"/>
              <a:t>1:3-5 (Damascus)</a:t>
            </a:r>
          </a:p>
          <a:p>
            <a:pPr lvl="0"/>
            <a:r>
              <a:rPr lang="en-US" dirty="0"/>
              <a:t>1:6-8 Gaza (Philistia)</a:t>
            </a:r>
          </a:p>
          <a:p>
            <a:pPr lvl="0"/>
            <a:r>
              <a:rPr lang="en-US" dirty="0"/>
              <a:t>1:9-10 </a:t>
            </a:r>
            <a:r>
              <a:rPr lang="en-US" dirty="0" err="1"/>
              <a:t>Tyre</a:t>
            </a:r>
            <a:r>
              <a:rPr lang="en-US" dirty="0"/>
              <a:t> (Phoenicia)</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11</a:t>
            </a:fld>
            <a:endParaRPr lang="en-US"/>
          </a:p>
        </p:txBody>
      </p:sp>
    </p:spTree>
    <p:extLst>
      <p:ext uri="{BB962C8B-B14F-4D97-AF65-F5344CB8AC3E}">
        <p14:creationId xmlns:p14="http://schemas.microsoft.com/office/powerpoint/2010/main" val="4178145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lvl="0"/>
            <a:r>
              <a:rPr lang="en-US" dirty="0"/>
              <a:t>The next set (Edom, Amon and Moab)</a:t>
            </a:r>
          </a:p>
          <a:p>
            <a:pPr lvl="1"/>
            <a:r>
              <a:rPr lang="en-US" dirty="0"/>
              <a:t>Family (pursued his brother)</a:t>
            </a:r>
          </a:p>
          <a:p>
            <a:pPr lvl="1"/>
            <a:r>
              <a:rPr lang="en-US" dirty="0"/>
              <a:t>Judged </a:t>
            </a:r>
          </a:p>
          <a:p>
            <a:pPr lvl="1"/>
            <a:r>
              <a:rPr lang="en-US" dirty="0"/>
              <a:t>Read 1:13</a:t>
            </a:r>
          </a:p>
          <a:p>
            <a:pPr marL="471145" lvl="1" defTabSz="942289">
              <a:defRPr/>
            </a:pPr>
            <a:r>
              <a:rPr lang="en-US" dirty="0"/>
              <a:t>How do we treat family sometimes?</a:t>
            </a:r>
          </a:p>
          <a:p>
            <a:pPr lvl="1"/>
            <a:r>
              <a:rPr lang="en-US" dirty="0"/>
              <a:t>1:11-12 Edom</a:t>
            </a:r>
          </a:p>
          <a:p>
            <a:pPr lvl="1"/>
            <a:r>
              <a:rPr lang="en-US" dirty="0"/>
              <a:t>1:13-15 Ammon</a:t>
            </a:r>
          </a:p>
          <a:p>
            <a:pPr lvl="1"/>
            <a:r>
              <a:rPr lang="en-US" dirty="0"/>
              <a:t>2:1-3 Moab</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12</a:t>
            </a:fld>
            <a:endParaRPr lang="en-US"/>
          </a:p>
        </p:txBody>
      </p:sp>
    </p:spTree>
    <p:extLst>
      <p:ext uri="{BB962C8B-B14F-4D97-AF65-F5344CB8AC3E}">
        <p14:creationId xmlns:p14="http://schemas.microsoft.com/office/powerpoint/2010/main" val="1512595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 </a:t>
            </a:r>
          </a:p>
          <a:p>
            <a:pPr lvl="0"/>
            <a:r>
              <a:rPr lang="en-US" dirty="0"/>
              <a:t>Now we turn to Judah and Israel</a:t>
            </a:r>
          </a:p>
          <a:p>
            <a:pPr lvl="1"/>
            <a:r>
              <a:rPr lang="en-US" dirty="0"/>
              <a:t>Instead of what they have done to others, it turns to what they did to God</a:t>
            </a:r>
          </a:p>
          <a:p>
            <a:pPr lvl="1"/>
            <a:r>
              <a:rPr lang="en-US" dirty="0"/>
              <a:t>Reminds them of what he has done for them</a:t>
            </a:r>
          </a:p>
          <a:p>
            <a:pPr lvl="1"/>
            <a:r>
              <a:rPr lang="en-US" dirty="0"/>
              <a:t>Highlights how they have treaded the poor (Read 2:6-7)</a:t>
            </a:r>
          </a:p>
          <a:p>
            <a:pPr lvl="1"/>
            <a:r>
              <a:rPr lang="en-US" dirty="0"/>
              <a:t>I gave you Nazarites and you gave them wine to drink</a:t>
            </a:r>
          </a:p>
          <a:p>
            <a:pPr lvl="1"/>
            <a:r>
              <a:rPr lang="en-US" dirty="0"/>
              <a:t>I gave you Prophets and you told them “Do n</a:t>
            </a:r>
          </a:p>
          <a:p>
            <a:pPr lvl="1"/>
            <a:r>
              <a:rPr lang="en-US" dirty="0" err="1"/>
              <a:t>ot</a:t>
            </a:r>
            <a:r>
              <a:rPr lang="en-US" dirty="0"/>
              <a:t> prophecy!”</a:t>
            </a:r>
          </a:p>
          <a:p>
            <a:pPr lvl="1"/>
            <a:r>
              <a:rPr lang="en-US" dirty="0"/>
              <a:t>Read 2:13 and see God’s despair.</a:t>
            </a:r>
          </a:p>
          <a:p>
            <a:pPr lvl="1"/>
            <a:r>
              <a:rPr lang="en-US" dirty="0"/>
              <a:t>Judah 2:4-5 Not keeping the commandments </a:t>
            </a:r>
          </a:p>
          <a:p>
            <a:pPr lvl="1"/>
            <a:r>
              <a:rPr lang="en-US" dirty="0"/>
              <a:t>Israel 2:6-16 Not keeping the commandments</a:t>
            </a:r>
          </a:p>
        </p:txBody>
      </p:sp>
      <p:sp>
        <p:nvSpPr>
          <p:cNvPr id="4" name="Slide Number Placeholder 3"/>
          <p:cNvSpPr>
            <a:spLocks noGrp="1"/>
          </p:cNvSpPr>
          <p:nvPr>
            <p:ph type="sldNum" sz="quarter" idx="10"/>
          </p:nvPr>
        </p:nvSpPr>
        <p:spPr/>
        <p:txBody>
          <a:bodyPr/>
          <a:lstStyle/>
          <a:p>
            <a:fld id="{5CB52FD2-332E-49C5-9A33-030F6E797B9B}" type="slidenum">
              <a:rPr lang="en-US" smtClean="0"/>
              <a:t>13</a:t>
            </a:fld>
            <a:endParaRPr lang="en-US"/>
          </a:p>
        </p:txBody>
      </p:sp>
    </p:spTree>
    <p:extLst>
      <p:ext uri="{BB962C8B-B14F-4D97-AF65-F5344CB8AC3E}">
        <p14:creationId xmlns:p14="http://schemas.microsoft.com/office/powerpoint/2010/main" val="398113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lvl="0"/>
            <a:r>
              <a:rPr lang="en-US" dirty="0"/>
              <a:t>3:1-2 – Message is to the 12 tribes (Judah and Israel).   They had a special relationship with God that no other nation had.  They knew exactly how to please God, yet they turned their backs on Him. Therefore, they are held to a higher standard (v2).</a:t>
            </a:r>
          </a:p>
        </p:txBody>
      </p:sp>
      <p:sp>
        <p:nvSpPr>
          <p:cNvPr id="4" name="Slide Number Placeholder 3"/>
          <p:cNvSpPr>
            <a:spLocks noGrp="1"/>
          </p:cNvSpPr>
          <p:nvPr>
            <p:ph type="sldNum" sz="quarter" idx="10"/>
          </p:nvPr>
        </p:nvSpPr>
        <p:spPr/>
        <p:txBody>
          <a:bodyPr/>
          <a:lstStyle/>
          <a:p>
            <a:fld id="{5CB52FD2-332E-49C5-9A33-030F6E797B9B}" type="slidenum">
              <a:rPr lang="en-US" smtClean="0"/>
              <a:t>14</a:t>
            </a:fld>
            <a:endParaRPr lang="en-US"/>
          </a:p>
        </p:txBody>
      </p:sp>
    </p:spTree>
    <p:extLst>
      <p:ext uri="{BB962C8B-B14F-4D97-AF65-F5344CB8AC3E}">
        <p14:creationId xmlns:p14="http://schemas.microsoft.com/office/powerpoint/2010/main" val="3430115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lvl="0"/>
            <a:r>
              <a:rPr lang="en-US" dirty="0"/>
              <a:t>3:3-8 - A series of questions with obvious answers ending with a warning that when judgement comes it is God who is doing it but he will tell it through a prophet first (v.8).   When the Lord speaks, people should listen.</a:t>
            </a:r>
          </a:p>
          <a:p>
            <a:pPr lvl="0"/>
            <a:r>
              <a:rPr lang="en-US" dirty="0"/>
              <a:t>3:9-11 – Call those from Ashdod (Philistines) and Egypt, telling them to come and see.   What are they to see, that Israel is as bad as all the other nations (v. 10)</a:t>
            </a:r>
          </a:p>
          <a:p>
            <a:pPr lvl="0"/>
            <a:r>
              <a:rPr lang="en-US" dirty="0"/>
              <a:t>3:12-15 – The judgement that is to come.</a:t>
            </a:r>
          </a:p>
          <a:p>
            <a:pPr lvl="1"/>
            <a:r>
              <a:rPr lang="en-US" dirty="0"/>
              <a:t>They will be like the two legs and a piece of the ear that the shepherd rescues from the lion’s mouth v. 12.</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15</a:t>
            </a:fld>
            <a:endParaRPr lang="en-US"/>
          </a:p>
        </p:txBody>
      </p:sp>
    </p:spTree>
    <p:extLst>
      <p:ext uri="{BB962C8B-B14F-4D97-AF65-F5344CB8AC3E}">
        <p14:creationId xmlns:p14="http://schemas.microsoft.com/office/powerpoint/2010/main" val="1997387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lvl="1"/>
            <a:r>
              <a:rPr lang="en-US" dirty="0"/>
              <a:t> </a:t>
            </a:r>
          </a:p>
          <a:p>
            <a:pPr lvl="1"/>
            <a:r>
              <a:rPr lang="en-US" dirty="0"/>
              <a:t>Judgment against their luxury – HOLD on to this thought-Do we live selfishly not giving back to others?</a:t>
            </a:r>
          </a:p>
          <a:p>
            <a:pPr lvl="1"/>
            <a:r>
              <a:rPr lang="en-US" dirty="0"/>
              <a:t>Do you think Amos is passionate about this topic as you think about his background? He is a common man, a shepherd, poor</a:t>
            </a:r>
          </a:p>
          <a:p>
            <a:pPr lvl="1"/>
            <a:r>
              <a:rPr lang="en-US" dirty="0"/>
              <a:t>You cows (Kine) of Bashan</a:t>
            </a:r>
          </a:p>
          <a:p>
            <a:pPr lvl="1"/>
            <a:r>
              <a:rPr lang="en-US" dirty="0"/>
              <a:t>Bashan.—This contained the rich pasture-lands east of the Jordan, between Hermon and the mountains of Gilead, where cattle flourished. The “strong bulls of Bashan” (</a:t>
            </a:r>
            <a:r>
              <a:rPr lang="en-US" dirty="0">
                <a:hlinkClick r:id="rId3" tooltip="Many bulls have compassed me: strong bulls of Bashan have beset me round."/>
              </a:rPr>
              <a:t>Psalm 22:12</a:t>
            </a:r>
            <a:r>
              <a:rPr lang="en-US" dirty="0"/>
              <a:t>) were descriptive of the malignant enemies of the ideal sufferer. The feminine “</a:t>
            </a:r>
            <a:r>
              <a:rPr lang="en-US" dirty="0" err="1"/>
              <a:t>kine</a:t>
            </a:r>
            <a:r>
              <a:rPr lang="en-US" dirty="0"/>
              <a:t>” (cow) refers to the luxurious self-indulgent women of fashion in Samaria</a:t>
            </a:r>
          </a:p>
        </p:txBody>
      </p:sp>
      <p:sp>
        <p:nvSpPr>
          <p:cNvPr id="4" name="Slide Number Placeholder 3"/>
          <p:cNvSpPr>
            <a:spLocks noGrp="1"/>
          </p:cNvSpPr>
          <p:nvPr>
            <p:ph type="sldNum" sz="quarter" idx="10"/>
          </p:nvPr>
        </p:nvSpPr>
        <p:spPr/>
        <p:txBody>
          <a:bodyPr/>
          <a:lstStyle/>
          <a:p>
            <a:fld id="{5CB52FD2-332E-49C5-9A33-030F6E797B9B}" type="slidenum">
              <a:rPr lang="en-US" smtClean="0"/>
              <a:t>16</a:t>
            </a:fld>
            <a:endParaRPr lang="en-US"/>
          </a:p>
        </p:txBody>
      </p:sp>
    </p:spTree>
    <p:extLst>
      <p:ext uri="{BB962C8B-B14F-4D97-AF65-F5344CB8AC3E}">
        <p14:creationId xmlns:p14="http://schemas.microsoft.com/office/powerpoint/2010/main" val="714418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lvl="1"/>
            <a:r>
              <a:rPr lang="en-US" dirty="0"/>
              <a:t> </a:t>
            </a:r>
          </a:p>
          <a:p>
            <a:pPr lvl="0"/>
            <a:r>
              <a:rPr lang="en-US" dirty="0" err="1"/>
              <a:t>Chp</a:t>
            </a:r>
            <a:r>
              <a:rPr lang="en-US" dirty="0"/>
              <a:t> 4 - Yet you have not returned to me (This phrase repeats throughout </a:t>
            </a:r>
            <a:r>
              <a:rPr lang="en-US" dirty="0" err="1"/>
              <a:t>chp</a:t>
            </a:r>
            <a:r>
              <a:rPr lang="en-US" dirty="0"/>
              <a:t> 4)</a:t>
            </a:r>
          </a:p>
          <a:p>
            <a:pPr lvl="1"/>
            <a:r>
              <a:rPr lang="en-US" dirty="0"/>
              <a:t>Famine (cleanness of teeth and lack of bread) v. 6</a:t>
            </a:r>
          </a:p>
          <a:p>
            <a:pPr lvl="1"/>
            <a:r>
              <a:rPr lang="en-US" dirty="0"/>
              <a:t>Drought (rain on one farm but not the other) v 7-8</a:t>
            </a:r>
          </a:p>
          <a:p>
            <a:pPr lvl="1"/>
            <a:r>
              <a:rPr lang="en-US" dirty="0"/>
              <a:t>Blight, Mildew, and locust (vineyards, fig trees, olives) v. 9</a:t>
            </a:r>
          </a:p>
          <a:p>
            <a:pPr lvl="1"/>
            <a:r>
              <a:rPr lang="en-US" dirty="0"/>
              <a:t>Plagues (v. 10)</a:t>
            </a:r>
          </a:p>
          <a:p>
            <a:pPr lvl="1"/>
            <a:r>
              <a:rPr lang="en-US" dirty="0"/>
              <a:t>Destroyed like Sodom and Gomorrah v. 11</a:t>
            </a:r>
          </a:p>
          <a:p>
            <a:pPr lvl="1"/>
            <a:endParaRPr lang="en-US" dirty="0"/>
          </a:p>
          <a:p>
            <a:pPr lvl="1"/>
            <a:r>
              <a:rPr lang="en-US" dirty="0"/>
              <a:t>I brought these things against you to discipline you so that you would seek Me, Yet you have not returned to me ! You stubborn people refuse to learn and submit to My will!</a:t>
            </a:r>
          </a:p>
          <a:p>
            <a:r>
              <a:rPr lang="en-US" dirty="0"/>
              <a:t>THEREFORE, PREPARE TO MEET YOUR GOD!</a:t>
            </a:r>
          </a:p>
        </p:txBody>
      </p:sp>
      <p:sp>
        <p:nvSpPr>
          <p:cNvPr id="4" name="Slide Number Placeholder 3"/>
          <p:cNvSpPr>
            <a:spLocks noGrp="1"/>
          </p:cNvSpPr>
          <p:nvPr>
            <p:ph type="sldNum" sz="quarter" idx="10"/>
          </p:nvPr>
        </p:nvSpPr>
        <p:spPr/>
        <p:txBody>
          <a:bodyPr/>
          <a:lstStyle/>
          <a:p>
            <a:fld id="{5CB52FD2-332E-49C5-9A33-030F6E797B9B}" type="slidenum">
              <a:rPr lang="en-US" smtClean="0"/>
              <a:t>17</a:t>
            </a:fld>
            <a:endParaRPr lang="en-US"/>
          </a:p>
        </p:txBody>
      </p:sp>
    </p:spTree>
    <p:extLst>
      <p:ext uri="{BB962C8B-B14F-4D97-AF65-F5344CB8AC3E}">
        <p14:creationId xmlns:p14="http://schemas.microsoft.com/office/powerpoint/2010/main" val="2095470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lvl="0"/>
            <a:r>
              <a:rPr lang="en-US" dirty="0"/>
              <a:t>1000 will go out but 100 will come back or 100 will go out and 10 will come back.   How does that sound?</a:t>
            </a:r>
          </a:p>
          <a:p>
            <a:pPr lvl="0"/>
            <a:r>
              <a:rPr lang="en-US" dirty="0"/>
              <a:t>Repent – “Seek Me and live”, “Seek God and Live”, “Seek Good and not Evil”  (v. 4, 6, and 14)</a:t>
            </a:r>
          </a:p>
          <a:p>
            <a:pPr lvl="1"/>
            <a:r>
              <a:rPr lang="en-US" dirty="0"/>
              <a:t>Don’t seek Bethel</a:t>
            </a:r>
          </a:p>
          <a:p>
            <a:pPr lvl="1"/>
            <a:r>
              <a:rPr lang="en-US" dirty="0"/>
              <a:t>Don’t seek Gilgal</a:t>
            </a:r>
          </a:p>
          <a:p>
            <a:pPr lvl="1"/>
            <a:r>
              <a:rPr lang="en-US" dirty="0"/>
              <a:t>Don’t go over too Beersheba</a:t>
            </a:r>
          </a:p>
          <a:p>
            <a:pPr lvl="1"/>
            <a:r>
              <a:rPr lang="en-US" dirty="0"/>
              <a:t>They will come to nothing</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18</a:t>
            </a:fld>
            <a:endParaRPr lang="en-US"/>
          </a:p>
        </p:txBody>
      </p:sp>
    </p:spTree>
    <p:extLst>
      <p:ext uri="{BB962C8B-B14F-4D97-AF65-F5344CB8AC3E}">
        <p14:creationId xmlns:p14="http://schemas.microsoft.com/office/powerpoint/2010/main" val="113221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lvl="0"/>
            <a:r>
              <a:rPr lang="en-US" dirty="0"/>
              <a:t>He reminds them who He is v. 8</a:t>
            </a:r>
          </a:p>
          <a:p>
            <a:pPr lvl="0"/>
            <a:r>
              <a:rPr lang="en-US" dirty="0"/>
              <a:t>He reminds them who they have been v. 10-11</a:t>
            </a:r>
          </a:p>
          <a:p>
            <a:pPr lvl="0"/>
            <a:r>
              <a:rPr lang="en-US" dirty="0"/>
              <a:t>Hate evil, love good, establish justice, </a:t>
            </a:r>
          </a:p>
          <a:p>
            <a:pPr lvl="1"/>
            <a:r>
              <a:rPr lang="en-US" dirty="0"/>
              <a:t>It may be that the Lord God of host will be gracious (v. 15) </a:t>
            </a:r>
          </a:p>
          <a:p>
            <a:pPr lvl="1"/>
            <a:r>
              <a:rPr lang="en-US" dirty="0"/>
              <a:t>Just like the people of Assyria said when Jonah pronounced Judgement -but God’s people don’t repent</a:t>
            </a:r>
          </a:p>
          <a:p>
            <a:pPr lvl="0"/>
            <a:r>
              <a:rPr lang="en-US" dirty="0"/>
              <a:t>Since they will not repent, Judgement</a:t>
            </a:r>
          </a:p>
          <a:p>
            <a:pPr lvl="1"/>
            <a:r>
              <a:rPr lang="en-US" dirty="0"/>
              <a:t>Read v. 19</a:t>
            </a:r>
          </a:p>
          <a:p>
            <a:pPr lvl="1"/>
            <a:r>
              <a:rPr lang="en-US" dirty="0"/>
              <a:t>Rebukes them for their ritual worship</a:t>
            </a:r>
          </a:p>
          <a:p>
            <a:pPr lvl="1"/>
            <a:r>
              <a:rPr lang="en-US" dirty="0"/>
              <a:t>But let justice run down like water and righteousness like a mighty stream (v. 24)</a:t>
            </a:r>
          </a:p>
          <a:p>
            <a:pPr lvl="1"/>
            <a:r>
              <a:rPr lang="en-US" dirty="0"/>
              <a:t>They will be taken captive beyond Damascus v. 27</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19</a:t>
            </a:fld>
            <a:endParaRPr lang="en-US"/>
          </a:p>
        </p:txBody>
      </p:sp>
    </p:spTree>
    <p:extLst>
      <p:ext uri="{BB962C8B-B14F-4D97-AF65-F5344CB8AC3E}">
        <p14:creationId xmlns:p14="http://schemas.microsoft.com/office/powerpoint/2010/main" val="423291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pPr defTabSz="942289"/>
            <a:r>
              <a:rPr lang="en-US" dirty="0"/>
              <a:t>35-40 years prior to the Fall of Israel/Samaria (722 BC); </a:t>
            </a:r>
            <a:r>
              <a:rPr lang="en-US" altLang="en-US" dirty="0"/>
              <a:t>Amos lived during the days when the reign of Jeroboam II in the north overlapped with the reign of Uzziah in the south.</a:t>
            </a:r>
          </a:p>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a:t>
            </a:fld>
            <a:endParaRPr lang="en-US"/>
          </a:p>
        </p:txBody>
      </p:sp>
    </p:spTree>
    <p:extLst>
      <p:ext uri="{BB962C8B-B14F-4D97-AF65-F5344CB8AC3E}">
        <p14:creationId xmlns:p14="http://schemas.microsoft.com/office/powerpoint/2010/main" val="288183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Chapter 6</a:t>
            </a:r>
          </a:p>
          <a:p>
            <a:pPr lvl="0"/>
            <a:r>
              <a:rPr lang="en-US" dirty="0"/>
              <a:t>They worship had become vain and ritualistic (</a:t>
            </a:r>
            <a:r>
              <a:rPr lang="en-US" dirty="0" err="1"/>
              <a:t>chp</a:t>
            </a:r>
            <a:r>
              <a:rPr lang="en-US" dirty="0"/>
              <a:t> 5) and their trust is in themselves and their possessions?</a:t>
            </a:r>
          </a:p>
          <a:p>
            <a:pPr lvl="1"/>
            <a:r>
              <a:rPr lang="en-US" dirty="0"/>
              <a:t>Note the success God has given them at this time?</a:t>
            </a:r>
          </a:p>
          <a:p>
            <a:pPr lvl="1"/>
            <a:r>
              <a:rPr lang="en-US" dirty="0"/>
              <a:t>What has this become for them?</a:t>
            </a:r>
          </a:p>
          <a:p>
            <a:pPr lvl="1"/>
            <a:r>
              <a:rPr lang="en-US" dirty="0"/>
              <a:t>What is the lesson here?</a:t>
            </a:r>
          </a:p>
          <a:p>
            <a:pPr lvl="0"/>
            <a:r>
              <a:rPr lang="en-US" dirty="0"/>
              <a:t>Have we taken Lo Debar “by our own strength”? v. 13.</a:t>
            </a:r>
          </a:p>
          <a:p>
            <a:pPr lvl="1"/>
            <a:r>
              <a:rPr lang="en-US" dirty="0"/>
              <a:t>Yes this is where they are at.</a:t>
            </a:r>
          </a:p>
          <a:p>
            <a:pPr lvl="0"/>
            <a:r>
              <a:rPr lang="en-US" dirty="0"/>
              <a:t>And this is the reason for their Judgement.</a:t>
            </a:r>
          </a:p>
          <a:p>
            <a:r>
              <a:rPr lang="en-US" dirty="0"/>
              <a:t> </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20</a:t>
            </a:fld>
            <a:endParaRPr lang="en-US"/>
          </a:p>
        </p:txBody>
      </p:sp>
    </p:spTree>
    <p:extLst>
      <p:ext uri="{BB962C8B-B14F-4D97-AF65-F5344CB8AC3E}">
        <p14:creationId xmlns:p14="http://schemas.microsoft.com/office/powerpoint/2010/main" val="420424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Chapter 7-9  Visions of Judgment</a:t>
            </a:r>
          </a:p>
          <a:p>
            <a:pPr lvl="0"/>
            <a:r>
              <a:rPr lang="en-US" dirty="0"/>
              <a:t>Locust swarm (7:1-3)</a:t>
            </a:r>
          </a:p>
          <a:p>
            <a:pPr lvl="1"/>
            <a:r>
              <a:rPr lang="en-US" dirty="0"/>
              <a:t>Amos pleads</a:t>
            </a:r>
          </a:p>
          <a:p>
            <a:pPr lvl="1"/>
            <a:r>
              <a:rPr lang="en-US" dirty="0"/>
              <a:t>God relents</a:t>
            </a:r>
          </a:p>
          <a:p>
            <a:pPr lvl="0"/>
            <a:r>
              <a:rPr lang="en-US" dirty="0"/>
              <a:t>Great consuming fire (7:4-6)</a:t>
            </a:r>
          </a:p>
          <a:p>
            <a:pPr lvl="1"/>
            <a:r>
              <a:rPr lang="en-US" dirty="0"/>
              <a:t>Amos pleads</a:t>
            </a:r>
          </a:p>
          <a:p>
            <a:pPr lvl="1"/>
            <a:r>
              <a:rPr lang="en-US" dirty="0"/>
              <a:t>God relents</a:t>
            </a:r>
          </a:p>
          <a:p>
            <a:pPr lvl="0"/>
            <a:r>
              <a:rPr lang="en-US" dirty="0"/>
              <a:t>A Plumb Line (7:7-9)</a:t>
            </a:r>
          </a:p>
          <a:p>
            <a:pPr lvl="1"/>
            <a:r>
              <a:rPr lang="en-US" dirty="0"/>
              <a:t>What is the purpose of a plumb line?   He is measuring (their works) up.</a:t>
            </a:r>
          </a:p>
          <a:p>
            <a:pPr lvl="1"/>
            <a:r>
              <a:rPr lang="en-US" dirty="0"/>
              <a:t>God does not relent, “I will not pass by them anymore”</a:t>
            </a:r>
          </a:p>
          <a:p>
            <a:pPr lvl="0"/>
            <a:r>
              <a:rPr lang="en-US" dirty="0"/>
              <a:t>Summer Fruit (8:1-14)</a:t>
            </a:r>
          </a:p>
          <a:p>
            <a:pPr lvl="1"/>
            <a:r>
              <a:rPr lang="en-US" dirty="0"/>
              <a:t>Amos, what do you see?</a:t>
            </a:r>
          </a:p>
          <a:p>
            <a:pPr lvl="1"/>
            <a:r>
              <a:rPr lang="en-US" dirty="0"/>
              <a:t>I see a basket of summer fruit</a:t>
            </a:r>
          </a:p>
          <a:p>
            <a:pPr lvl="1"/>
            <a:r>
              <a:rPr lang="en-US" dirty="0"/>
              <a:t>God does not relent, “I will not pass by them anymore.</a:t>
            </a:r>
          </a:p>
          <a:p>
            <a:pPr lvl="1"/>
            <a:r>
              <a:rPr lang="en-US" dirty="0"/>
              <a:t>Judgement</a:t>
            </a:r>
          </a:p>
          <a:p>
            <a:pPr lvl="1"/>
            <a:r>
              <a:rPr lang="en-US" dirty="0"/>
              <a:t>If time allows v. 4-6, describes their current state of depravity</a:t>
            </a:r>
          </a:p>
          <a:p>
            <a:pPr lvl="1"/>
            <a:r>
              <a:rPr lang="en-US" dirty="0"/>
              <a:t>Followed by Judgement</a:t>
            </a:r>
          </a:p>
          <a:p>
            <a:pPr lvl="1"/>
            <a:r>
              <a:rPr lang="en-US" dirty="0"/>
              <a:t>Note the famine from the word of the Lord v. 11-`12</a:t>
            </a:r>
          </a:p>
          <a:p>
            <a:pPr lvl="0"/>
            <a:r>
              <a:rPr lang="en-US" dirty="0"/>
              <a:t>The Lord strikes the pillars of the temple and breaks them into pieces (9:1-10)</a:t>
            </a:r>
          </a:p>
          <a:p>
            <a:pPr lvl="1"/>
            <a:r>
              <a:rPr lang="en-US" dirty="0"/>
              <a:t>He who flees will not get away.   There is nowhere you can hide from God  (v. 1-4).</a:t>
            </a:r>
          </a:p>
          <a:p>
            <a:pPr lvl="1"/>
            <a:r>
              <a:rPr lang="en-US" dirty="0"/>
              <a:t>All the sinners of My people shall die by the sword v. 10.</a:t>
            </a:r>
          </a:p>
          <a:p>
            <a:r>
              <a:rPr lang="en-US" dirty="0"/>
              <a:t> </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21</a:t>
            </a:fld>
            <a:endParaRPr lang="en-US"/>
          </a:p>
        </p:txBody>
      </p:sp>
    </p:spTree>
    <p:extLst>
      <p:ext uri="{BB962C8B-B14F-4D97-AF65-F5344CB8AC3E}">
        <p14:creationId xmlns:p14="http://schemas.microsoft.com/office/powerpoint/2010/main" val="3262239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Two interludes (breaks from Amos’ prophecy against Israel) in the last section</a:t>
            </a:r>
          </a:p>
          <a:p>
            <a:pPr lvl="0"/>
            <a:r>
              <a:rPr lang="en-US" dirty="0"/>
              <a:t>Amos’ Message and Work (7:10-17)</a:t>
            </a:r>
          </a:p>
          <a:p>
            <a:pPr lvl="0"/>
            <a:r>
              <a:rPr lang="en-US" dirty="0"/>
              <a:t>Amaziah the priest of Bethel sent to Jeroboam king of Israel to tell on Amos.</a:t>
            </a:r>
          </a:p>
          <a:p>
            <a:pPr lvl="1"/>
            <a:r>
              <a:rPr lang="en-US" dirty="0"/>
              <a:t>Amos has conspired against you </a:t>
            </a:r>
          </a:p>
          <a:p>
            <a:pPr lvl="1"/>
            <a:r>
              <a:rPr lang="en-US" dirty="0"/>
              <a:t>The land is not able to bear all his words</a:t>
            </a:r>
          </a:p>
          <a:p>
            <a:pPr lvl="1"/>
            <a:r>
              <a:rPr lang="en-US" dirty="0"/>
              <a:t>‘Jeroboam shall die by the sword, and Israel shall surely be led away captive’</a:t>
            </a:r>
          </a:p>
          <a:p>
            <a:pPr lvl="0"/>
            <a:r>
              <a:rPr lang="en-US" dirty="0"/>
              <a:t>Amaziah said to Amos</a:t>
            </a:r>
          </a:p>
          <a:p>
            <a:pPr lvl="1"/>
            <a:r>
              <a:rPr lang="en-US" dirty="0"/>
              <a:t>Go you seer!</a:t>
            </a:r>
          </a:p>
          <a:p>
            <a:pPr lvl="1"/>
            <a:r>
              <a:rPr lang="en-US" dirty="0"/>
              <a:t>Flee to the land of Judah</a:t>
            </a:r>
          </a:p>
          <a:p>
            <a:pPr lvl="1"/>
            <a:r>
              <a:rPr lang="en-US" dirty="0"/>
              <a:t>Never prophesy again at Bethel (King’s sanctuary/royal residence)</a:t>
            </a:r>
          </a:p>
          <a:p>
            <a:pPr lvl="0"/>
            <a:r>
              <a:rPr lang="en-US" dirty="0"/>
              <a:t>Amos answers:</a:t>
            </a:r>
          </a:p>
          <a:p>
            <a:pPr lvl="1"/>
            <a:r>
              <a:rPr lang="en-US" dirty="0"/>
              <a:t>Read 14-15</a:t>
            </a:r>
          </a:p>
          <a:p>
            <a:pPr lvl="1"/>
            <a:r>
              <a:rPr lang="en-US" dirty="0"/>
              <a:t>You says, “do not prophecy against Israel.</a:t>
            </a:r>
          </a:p>
          <a:p>
            <a:pPr lvl="1"/>
            <a:r>
              <a:rPr lang="en-US" dirty="0"/>
              <a:t>God says, </a:t>
            </a:r>
          </a:p>
          <a:p>
            <a:pPr lvl="2"/>
            <a:r>
              <a:rPr lang="en-US" dirty="0"/>
              <a:t>“Your wife shall be a harlot”</a:t>
            </a:r>
          </a:p>
          <a:p>
            <a:pPr lvl="2"/>
            <a:r>
              <a:rPr lang="en-US" dirty="0"/>
              <a:t>Your sons and daughters shall fall by the sword</a:t>
            </a:r>
          </a:p>
          <a:p>
            <a:pPr lvl="2"/>
            <a:r>
              <a:rPr lang="en-US" dirty="0"/>
              <a:t>The land shall be divided</a:t>
            </a:r>
          </a:p>
          <a:p>
            <a:pPr lvl="2"/>
            <a:r>
              <a:rPr lang="en-US" dirty="0"/>
              <a:t>You shall die</a:t>
            </a:r>
          </a:p>
          <a:p>
            <a:pPr lvl="2"/>
            <a:r>
              <a:rPr lang="en-US" dirty="0"/>
              <a:t>Israel shall be led away captive</a:t>
            </a:r>
          </a:p>
          <a:p>
            <a:pPr lvl="0"/>
            <a:r>
              <a:rPr lang="en-US" dirty="0"/>
              <a:t>God ends with a message of Hope and a Messianic Message (9:11-15)</a:t>
            </a:r>
          </a:p>
          <a:p>
            <a:pPr lvl="1"/>
            <a:r>
              <a:rPr lang="en-US" dirty="0"/>
              <a:t>After the revelation of the famine of the words of God, “on that day, I will raise up the tabernacle of David”.    How would this sound to the people?</a:t>
            </a:r>
          </a:p>
          <a:p>
            <a:pPr lvl="2"/>
            <a:r>
              <a:rPr lang="en-US" dirty="0"/>
              <a:t>It has fallen down.</a:t>
            </a:r>
          </a:p>
          <a:p>
            <a:pPr lvl="2"/>
            <a:r>
              <a:rPr lang="en-US" dirty="0"/>
              <a:t>I will repair its damages</a:t>
            </a:r>
          </a:p>
          <a:p>
            <a:pPr lvl="2"/>
            <a:r>
              <a:rPr lang="en-US" dirty="0"/>
              <a:t>I will raise up its ruins</a:t>
            </a:r>
          </a:p>
          <a:p>
            <a:pPr lvl="2"/>
            <a:r>
              <a:rPr lang="en-US" dirty="0"/>
              <a:t>Rebuild it as in the days of old.</a:t>
            </a:r>
          </a:p>
          <a:p>
            <a:pPr lvl="1"/>
            <a:r>
              <a:rPr lang="en-US" dirty="0"/>
              <a:t>When it is rebuilt, it will contain all nations (Edom and Gentiles “called by My name”.</a:t>
            </a:r>
          </a:p>
          <a:p>
            <a:pPr lvl="1"/>
            <a:r>
              <a:rPr lang="en-US" dirty="0"/>
              <a:t>I will bring back the captives of My people Israel</a:t>
            </a:r>
          </a:p>
          <a:p>
            <a:pPr lvl="2"/>
            <a:r>
              <a:rPr lang="en-US" dirty="0"/>
              <a:t>I will bless them.</a:t>
            </a:r>
          </a:p>
          <a:p>
            <a:r>
              <a:rPr lang="en-US" dirty="0"/>
              <a:t> </a:t>
            </a:r>
          </a:p>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22</a:t>
            </a:fld>
            <a:endParaRPr lang="en-US"/>
          </a:p>
        </p:txBody>
      </p:sp>
    </p:spTree>
    <p:extLst>
      <p:ext uri="{BB962C8B-B14F-4D97-AF65-F5344CB8AC3E}">
        <p14:creationId xmlns:p14="http://schemas.microsoft.com/office/powerpoint/2010/main" val="33269306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1- We can be filled with blessings if we choose God’s way</a:t>
            </a:r>
          </a:p>
          <a:p>
            <a:r>
              <a:rPr lang="en-US" dirty="0"/>
              <a:t>2- We can escape wrath if we will repent and turn to God</a:t>
            </a:r>
          </a:p>
          <a:p>
            <a:r>
              <a:rPr lang="en-US" dirty="0"/>
              <a:t>3- God can use any of us to deliver His message of hope</a:t>
            </a:r>
          </a:p>
        </p:txBody>
      </p:sp>
      <p:sp>
        <p:nvSpPr>
          <p:cNvPr id="4" name="Slide Number Placeholder 3"/>
          <p:cNvSpPr>
            <a:spLocks noGrp="1"/>
          </p:cNvSpPr>
          <p:nvPr>
            <p:ph type="sldNum" sz="quarter" idx="10"/>
          </p:nvPr>
        </p:nvSpPr>
        <p:spPr/>
        <p:txBody>
          <a:bodyPr/>
          <a:lstStyle/>
          <a:p>
            <a:fld id="{5CB52FD2-332E-49C5-9A33-030F6E797B9B}" type="slidenum">
              <a:rPr lang="en-US" smtClean="0"/>
              <a:t>23</a:t>
            </a:fld>
            <a:endParaRPr lang="en-US"/>
          </a:p>
        </p:txBody>
      </p:sp>
    </p:spTree>
    <p:extLst>
      <p:ext uri="{BB962C8B-B14F-4D97-AF65-F5344CB8AC3E}">
        <p14:creationId xmlns:p14="http://schemas.microsoft.com/office/powerpoint/2010/main" val="27692262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4- God is all powerful; respect that and teach that; He is over all creation and can overcome anything</a:t>
            </a:r>
          </a:p>
          <a:p>
            <a:r>
              <a:rPr lang="en-US" dirty="0"/>
              <a:t>5- God will judge all nations; No nation is getting  away with their deeds</a:t>
            </a:r>
          </a:p>
          <a:p>
            <a:r>
              <a:rPr lang="en-US" dirty="0"/>
              <a:t>6- We must be compassionate to the less fortunate especially those who love God; Share your wealth</a:t>
            </a:r>
          </a:p>
        </p:txBody>
      </p:sp>
      <p:sp>
        <p:nvSpPr>
          <p:cNvPr id="4" name="Slide Number Placeholder 3"/>
          <p:cNvSpPr>
            <a:spLocks noGrp="1"/>
          </p:cNvSpPr>
          <p:nvPr>
            <p:ph type="sldNum" sz="quarter" idx="10"/>
          </p:nvPr>
        </p:nvSpPr>
        <p:spPr/>
        <p:txBody>
          <a:bodyPr/>
          <a:lstStyle/>
          <a:p>
            <a:fld id="{5CB52FD2-332E-49C5-9A33-030F6E797B9B}" type="slidenum">
              <a:rPr lang="en-US" smtClean="0"/>
              <a:t>24</a:t>
            </a:fld>
            <a:endParaRPr lang="en-US"/>
          </a:p>
        </p:txBody>
      </p:sp>
    </p:spTree>
    <p:extLst>
      <p:ext uri="{BB962C8B-B14F-4D97-AF65-F5344CB8AC3E}">
        <p14:creationId xmlns:p14="http://schemas.microsoft.com/office/powerpoint/2010/main" val="3141600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7- God does not appreciate our interfering with his laws with our opinions; Don’t worry about this or that, God loves you anyway, </a:t>
            </a:r>
            <a:r>
              <a:rPr lang="en-US" dirty="0" err="1"/>
              <a:t>etc</a:t>
            </a:r>
            <a:r>
              <a:rPr lang="en-US" dirty="0"/>
              <a:t>…</a:t>
            </a:r>
          </a:p>
          <a:p>
            <a:r>
              <a:rPr lang="en-US" dirty="0"/>
              <a:t>8-God shows great sadness when we turn away from His love</a:t>
            </a:r>
          </a:p>
        </p:txBody>
      </p:sp>
      <p:sp>
        <p:nvSpPr>
          <p:cNvPr id="4" name="Slide Number Placeholder 3"/>
          <p:cNvSpPr>
            <a:spLocks noGrp="1"/>
          </p:cNvSpPr>
          <p:nvPr>
            <p:ph type="sldNum" sz="quarter" idx="10"/>
          </p:nvPr>
        </p:nvSpPr>
        <p:spPr/>
        <p:txBody>
          <a:bodyPr/>
          <a:lstStyle/>
          <a:p>
            <a:fld id="{5CB52FD2-332E-49C5-9A33-030F6E797B9B}" type="slidenum">
              <a:rPr lang="en-US" smtClean="0"/>
              <a:t>25</a:t>
            </a:fld>
            <a:endParaRPr lang="en-US"/>
          </a:p>
        </p:txBody>
      </p:sp>
    </p:spTree>
    <p:extLst>
      <p:ext uri="{BB962C8B-B14F-4D97-AF65-F5344CB8AC3E}">
        <p14:creationId xmlns:p14="http://schemas.microsoft.com/office/powerpoint/2010/main" val="2128104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5CB52FD2-332E-49C5-9A33-030F6E797B9B}" type="slidenum">
              <a:rPr lang="en-US">
                <a:solidFill>
                  <a:prstClr val="black"/>
                </a:solidFill>
                <a:latin typeface="Calibri" panose="020F0502020204030204"/>
              </a:rPr>
              <a:pPr defTabSz="942289">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598443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5CB52FD2-332E-49C5-9A33-030F6E797B9B}" type="slidenum">
              <a:rPr lang="en-US">
                <a:solidFill>
                  <a:prstClr val="black"/>
                </a:solidFill>
                <a:latin typeface="Calibri" panose="020F0502020204030204"/>
              </a:rPr>
              <a:pPr defTabSz="942289">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3577235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B52FD2-332E-49C5-9A33-030F6E797B9B}" type="slidenum">
              <a:rPr lang="en-US" smtClean="0"/>
              <a:t>28</a:t>
            </a:fld>
            <a:endParaRPr lang="en-US"/>
          </a:p>
        </p:txBody>
      </p:sp>
    </p:spTree>
    <p:extLst>
      <p:ext uri="{BB962C8B-B14F-4D97-AF65-F5344CB8AC3E}">
        <p14:creationId xmlns:p14="http://schemas.microsoft.com/office/powerpoint/2010/main" val="433725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3</a:t>
            </a:fld>
            <a:endParaRPr lang="en-US"/>
          </a:p>
        </p:txBody>
      </p:sp>
    </p:spTree>
    <p:extLst>
      <p:ext uri="{BB962C8B-B14F-4D97-AF65-F5344CB8AC3E}">
        <p14:creationId xmlns:p14="http://schemas.microsoft.com/office/powerpoint/2010/main" val="4222419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a:t>
            </a:fld>
            <a:endParaRPr lang="en-US"/>
          </a:p>
        </p:txBody>
      </p:sp>
    </p:spTree>
    <p:extLst>
      <p:ext uri="{BB962C8B-B14F-4D97-AF65-F5344CB8AC3E}">
        <p14:creationId xmlns:p14="http://schemas.microsoft.com/office/powerpoint/2010/main" val="307591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b="1" dirty="0"/>
              <a:t>Amos 7:14 New American Standard Bible (NASB)</a:t>
            </a:r>
          </a:p>
          <a:p>
            <a:r>
              <a:rPr lang="en-US" baseline="30000" dirty="0"/>
              <a:t>14 </a:t>
            </a:r>
            <a:r>
              <a:rPr lang="en-US" dirty="0"/>
              <a:t>Then Amos replied to Amaziah, “I am not a prophet, nor am I the son of a prophet; for I am a herdsman and a </a:t>
            </a:r>
            <a:r>
              <a:rPr lang="en-US" baseline="30000" dirty="0"/>
              <a:t>[</a:t>
            </a:r>
            <a:r>
              <a:rPr lang="en-US" baseline="30000" dirty="0">
                <a:hlinkClick r:id="rId3" tooltip="See footnote a"/>
              </a:rPr>
              <a:t>a</a:t>
            </a:r>
            <a:r>
              <a:rPr lang="en-US" baseline="30000" dirty="0"/>
              <a:t>]</a:t>
            </a:r>
            <a:r>
              <a:rPr lang="en-US" dirty="0"/>
              <a:t>grower of sycamore figs.  ; </a:t>
            </a:r>
            <a:r>
              <a:rPr lang="en-US" b="1" dirty="0"/>
              <a:t>God made him a prophet none the less</a:t>
            </a:r>
          </a:p>
          <a:p>
            <a:endParaRPr lang="en-US" dirty="0"/>
          </a:p>
          <a:p>
            <a:r>
              <a:rPr lang="en-US" dirty="0"/>
              <a:t>Sycamore fruit </a:t>
            </a:r>
            <a:r>
              <a:rPr lang="en-US" b="1" dirty="0"/>
              <a:t>A fig-like fruit, slightly sweet &amp; watery. Somewhat woody in nature.  	</a:t>
            </a:r>
            <a:endParaRPr lang="en-US" dirty="0"/>
          </a:p>
          <a:p>
            <a:r>
              <a:rPr lang="en-US" dirty="0"/>
              <a:t> </a:t>
            </a:r>
          </a:p>
          <a:p>
            <a:r>
              <a:rPr lang="en-US" dirty="0"/>
              <a:t>A gatherer. Perhaps, ‘scraper:’ alluding to the practice of scraping or making incisions in the sycamore fruit, to promote its maturity. As this fruit was common and bland, and was eaten chiefly by the poor, it is likely that Amos was a poor man.</a:t>
            </a:r>
          </a:p>
          <a:p>
            <a:endParaRPr lang="en-US" dirty="0"/>
          </a:p>
          <a:p>
            <a:r>
              <a:rPr lang="en-US" dirty="0"/>
              <a:t>Earthquake doesn’t help with an exact date because we have no historical account of the event but it is referenced some 300 years later by Zechariah the prophet in </a:t>
            </a:r>
            <a:r>
              <a:rPr lang="en-US" dirty="0" err="1"/>
              <a:t>Zch</a:t>
            </a:r>
            <a:r>
              <a:rPr lang="en-US" dirty="0"/>
              <a:t> 14:5).</a:t>
            </a:r>
          </a:p>
          <a:p>
            <a:r>
              <a:rPr lang="en-US" dirty="0"/>
              <a:t> </a:t>
            </a:r>
          </a:p>
        </p:txBody>
      </p:sp>
      <p:sp>
        <p:nvSpPr>
          <p:cNvPr id="4" name="Slide Number Placeholder 3"/>
          <p:cNvSpPr>
            <a:spLocks noGrp="1"/>
          </p:cNvSpPr>
          <p:nvPr>
            <p:ph type="sldNum" sz="quarter" idx="10"/>
          </p:nvPr>
        </p:nvSpPr>
        <p:spPr/>
        <p:txBody>
          <a:bodyPr/>
          <a:lstStyle/>
          <a:p>
            <a:fld id="{5CB52FD2-332E-49C5-9A33-030F6E797B9B}" type="slidenum">
              <a:rPr lang="en-US" smtClean="0"/>
              <a:t>5</a:t>
            </a:fld>
            <a:endParaRPr lang="en-US"/>
          </a:p>
        </p:txBody>
      </p:sp>
    </p:spTree>
    <p:extLst>
      <p:ext uri="{BB962C8B-B14F-4D97-AF65-F5344CB8AC3E}">
        <p14:creationId xmlns:p14="http://schemas.microsoft.com/office/powerpoint/2010/main" val="3940247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6</a:t>
            </a:fld>
            <a:endParaRPr lang="en-US"/>
          </a:p>
        </p:txBody>
      </p:sp>
    </p:spTree>
    <p:extLst>
      <p:ext uri="{BB962C8B-B14F-4D97-AF65-F5344CB8AC3E}">
        <p14:creationId xmlns:p14="http://schemas.microsoft.com/office/powerpoint/2010/main" val="2367428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7</a:t>
            </a:fld>
            <a:endParaRPr lang="en-US"/>
          </a:p>
        </p:txBody>
      </p:sp>
    </p:spTree>
    <p:extLst>
      <p:ext uri="{BB962C8B-B14F-4D97-AF65-F5344CB8AC3E}">
        <p14:creationId xmlns:p14="http://schemas.microsoft.com/office/powerpoint/2010/main" val="3759340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r>
              <a:rPr lang="en-US" dirty="0"/>
              <a:t>We live in a society where we  water down, humanize, tame, weaken, etc… God</a:t>
            </a:r>
          </a:p>
          <a:p>
            <a:r>
              <a:rPr lang="en-US" dirty="0"/>
              <a:t>The prophet says “the LORD ROARS!”   We better Sit up and take notice like the lion is coming for us!</a:t>
            </a:r>
          </a:p>
          <a:p>
            <a:r>
              <a:rPr lang="en-US" dirty="0"/>
              <a:t>Mount Carmel in the North is normally lush but it is about to wither away!</a:t>
            </a:r>
          </a:p>
        </p:txBody>
      </p:sp>
      <p:sp>
        <p:nvSpPr>
          <p:cNvPr id="4" name="Slide Number Placeholder 3"/>
          <p:cNvSpPr>
            <a:spLocks noGrp="1"/>
          </p:cNvSpPr>
          <p:nvPr>
            <p:ph type="sldNum" sz="quarter" idx="10"/>
          </p:nvPr>
        </p:nvSpPr>
        <p:spPr/>
        <p:txBody>
          <a:bodyPr/>
          <a:lstStyle/>
          <a:p>
            <a:fld id="{5CB52FD2-332E-49C5-9A33-030F6E797B9B}" type="slidenum">
              <a:rPr lang="en-US" smtClean="0"/>
              <a:t>8</a:t>
            </a:fld>
            <a:endParaRPr lang="en-US"/>
          </a:p>
        </p:txBody>
      </p:sp>
    </p:spTree>
    <p:extLst>
      <p:ext uri="{BB962C8B-B14F-4D97-AF65-F5344CB8AC3E}">
        <p14:creationId xmlns:p14="http://schemas.microsoft.com/office/powerpoint/2010/main" val="3807441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52FD2-332E-49C5-9A33-030F6E797B9B}" type="slidenum">
              <a:rPr lang="en-US" smtClean="0"/>
              <a:t>9</a:t>
            </a:fld>
            <a:endParaRPr lang="en-US"/>
          </a:p>
        </p:txBody>
      </p:sp>
    </p:spTree>
    <p:extLst>
      <p:ext uri="{BB962C8B-B14F-4D97-AF65-F5344CB8AC3E}">
        <p14:creationId xmlns:p14="http://schemas.microsoft.com/office/powerpoint/2010/main" val="543440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9027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5787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13312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183C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4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74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ue BG">
    <p:bg>
      <p:bgPr>
        <a:solidFill>
          <a:srgbClr val="133D5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5787" y="3237942"/>
            <a:ext cx="5307806" cy="2387600"/>
          </a:xfrm>
        </p:spPr>
        <p:txBody>
          <a:bodyPr anchor="b">
            <a:normAutofit/>
          </a:bodyPr>
          <a:lstStyle>
            <a:lvl1pPr algn="l">
              <a:defRPr sz="4500" i="1" spc="-113">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585787" y="5584267"/>
            <a:ext cx="5307806" cy="816534"/>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Picture Placeholder 9"/>
          <p:cNvSpPr>
            <a:spLocks noGrp="1"/>
          </p:cNvSpPr>
          <p:nvPr>
            <p:ph type="pic" sz="quarter" idx="10"/>
          </p:nvPr>
        </p:nvSpPr>
        <p:spPr>
          <a:xfrm>
            <a:off x="6429376" y="3122139"/>
            <a:ext cx="2090608"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a:ext>
            </a:extLst>
          </a:blip>
          <a:srcRect b="11222"/>
          <a:stretch/>
        </p:blipFill>
        <p:spPr>
          <a:xfrm>
            <a:off x="6444440" y="349473"/>
            <a:ext cx="618705" cy="526828"/>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3146" y="404177"/>
            <a:ext cx="1225751" cy="405842"/>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2384" y="425673"/>
            <a:ext cx="1172981" cy="375423"/>
          </a:xfrm>
          <a:prstGeom prst="rect">
            <a:avLst/>
          </a:prstGeom>
        </p:spPr>
      </p:pic>
    </p:spTree>
    <p:extLst>
      <p:ext uri="{BB962C8B-B14F-4D97-AF65-F5344CB8AC3E}">
        <p14:creationId xmlns:p14="http://schemas.microsoft.com/office/powerpoint/2010/main" val="223418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blue BG">
    <p:bg>
      <p:bgPr>
        <a:gradFill flip="none" rotWithShape="1">
          <a:gsLst>
            <a:gs pos="0">
              <a:srgbClr val="133D5D"/>
            </a:gs>
            <a:gs pos="100000">
              <a:srgbClr val="0B223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5787" y="3237942"/>
            <a:ext cx="5307806" cy="2387600"/>
          </a:xfrm>
        </p:spPr>
        <p:txBody>
          <a:bodyPr anchor="b">
            <a:normAutofit/>
          </a:bodyPr>
          <a:lstStyle>
            <a:lvl1pPr algn="l">
              <a:defRPr sz="4500" i="1" spc="-113">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585787" y="5584267"/>
            <a:ext cx="5307806" cy="816534"/>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0" name="Picture Placeholder 9"/>
          <p:cNvSpPr>
            <a:spLocks noGrp="1"/>
          </p:cNvSpPr>
          <p:nvPr>
            <p:ph type="pic" sz="quarter" idx="10"/>
          </p:nvPr>
        </p:nvSpPr>
        <p:spPr>
          <a:xfrm>
            <a:off x="6429376" y="3122139"/>
            <a:ext cx="2090608"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a:ext>
            </a:extLst>
          </a:blip>
          <a:srcRect b="11222"/>
          <a:stretch/>
        </p:blipFill>
        <p:spPr>
          <a:xfrm>
            <a:off x="6444440" y="349473"/>
            <a:ext cx="618705" cy="526828"/>
          </a:xfrm>
          <a:prstGeom prst="rect">
            <a:avLst/>
          </a:prstGeom>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063146" y="404177"/>
            <a:ext cx="1225751" cy="405842"/>
          </a:xfrm>
          <a:prstGeom prst="rect">
            <a:avLst/>
          </a:prstGeom>
        </p:spPr>
      </p:pic>
      <p:pic>
        <p:nvPicPr>
          <p:cNvPr id="11" name="Picture 1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2384" y="425673"/>
            <a:ext cx="1172981" cy="375423"/>
          </a:xfrm>
          <a:prstGeom prst="rect">
            <a:avLst/>
          </a:prstGeom>
        </p:spPr>
      </p:pic>
    </p:spTree>
    <p:extLst>
      <p:ext uri="{BB962C8B-B14F-4D97-AF65-F5344CB8AC3E}">
        <p14:creationId xmlns:p14="http://schemas.microsoft.com/office/powerpoint/2010/main" val="3109110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5944" y="1212850"/>
            <a:ext cx="6679406" cy="1325563"/>
          </a:xfrm>
        </p:spPr>
        <p:txBody>
          <a:bodyPr>
            <a:normAutofit/>
          </a:bodyPr>
          <a:lstStyle>
            <a:lvl1pPr>
              <a:defRPr sz="4050" i="1" spc="-113">
                <a:solidFill>
                  <a:srgbClr val="133D5D"/>
                </a:solidFill>
                <a:latin typeface="Cormorant Garamond" panose="00000500000000000000" pitchFamily="2" charset="0"/>
              </a:defRPr>
            </a:lvl1pPr>
          </a:lstStyle>
          <a:p>
            <a:r>
              <a:rPr lang="en-US" dirty="0"/>
              <a:t>Quote:</a:t>
            </a:r>
          </a:p>
        </p:txBody>
      </p:sp>
      <p:sp>
        <p:nvSpPr>
          <p:cNvPr id="3" name="Content Placeholder 2"/>
          <p:cNvSpPr>
            <a:spLocks noGrp="1"/>
          </p:cNvSpPr>
          <p:nvPr>
            <p:ph idx="1"/>
          </p:nvPr>
        </p:nvSpPr>
        <p:spPr>
          <a:xfrm>
            <a:off x="1835944" y="2673351"/>
            <a:ext cx="6679406" cy="2536825"/>
          </a:xfrm>
        </p:spPr>
        <p:txBody>
          <a:bodyPr>
            <a:normAutofit/>
          </a:bodyPr>
          <a:lstStyle>
            <a:lvl1pPr marL="0" indent="0">
              <a:buNone/>
              <a:defRPr sz="2400" i="1">
                <a:latin typeface="Cormorant Garamond"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8" name="TextBox 7"/>
          <p:cNvSpPr txBox="1"/>
          <p:nvPr userDrawn="1"/>
        </p:nvSpPr>
        <p:spPr>
          <a:xfrm>
            <a:off x="450056" y="2009775"/>
            <a:ext cx="735806" cy="2977738"/>
          </a:xfrm>
          <a:prstGeom prst="rect">
            <a:avLst/>
          </a:prstGeom>
          <a:noFill/>
        </p:spPr>
        <p:txBody>
          <a:bodyPr wrap="square" rtlCol="0">
            <a:spAutoFit/>
          </a:bodyPr>
          <a:lstStyle/>
          <a:p>
            <a:r>
              <a:rPr lang="en-US" sz="18750" dirty="0">
                <a:solidFill>
                  <a:schemeClr val="bg1">
                    <a:lumMod val="75000"/>
                  </a:schemeClr>
                </a:solidFill>
                <a:latin typeface="Cormorant Garamond" panose="00000500000000000000" pitchFamily="2" charset="0"/>
              </a:rPr>
              <a:t>“</a:t>
            </a:r>
          </a:p>
        </p:txBody>
      </p:sp>
      <p:sp>
        <p:nvSpPr>
          <p:cNvPr id="5" name="Text Placeholder 4"/>
          <p:cNvSpPr>
            <a:spLocks noGrp="1"/>
          </p:cNvSpPr>
          <p:nvPr>
            <p:ph type="body" sz="quarter" idx="10" hasCustomPrompt="1"/>
          </p:nvPr>
        </p:nvSpPr>
        <p:spPr>
          <a:xfrm>
            <a:off x="3328987" y="5295900"/>
            <a:ext cx="5186363" cy="533400"/>
          </a:xfrm>
        </p:spPr>
        <p:txBody>
          <a:bodyPr>
            <a:normAutofit/>
          </a:bodyPr>
          <a:lstStyle>
            <a:lvl1pPr marL="0" indent="0" algn="r">
              <a:buNone/>
              <a:defRPr sz="1500" i="1" baseline="0">
                <a:latin typeface="Cormorant Garamond" panose="00000500000000000000" pitchFamily="2"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dirty="0"/>
              <a:t>Add Quote Attribution</a:t>
            </a:r>
          </a:p>
        </p:txBody>
      </p:sp>
      <p:cxnSp>
        <p:nvCxnSpPr>
          <p:cNvPr id="9" name="Straight Connector 8"/>
          <p:cNvCxnSpPr/>
          <p:nvPr userDrawn="1"/>
        </p:nvCxnSpPr>
        <p:spPr>
          <a:xfrm>
            <a:off x="1485900" y="871539"/>
            <a:ext cx="0" cy="5114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68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5944" y="1212850"/>
            <a:ext cx="6679406" cy="1325563"/>
          </a:xfrm>
        </p:spPr>
        <p:txBody>
          <a:bodyPr>
            <a:normAutofit/>
          </a:bodyPr>
          <a:lstStyle>
            <a:lvl1pPr>
              <a:defRPr sz="4050" i="1" spc="-113">
                <a:solidFill>
                  <a:srgbClr val="57243E"/>
                </a:solidFill>
                <a:latin typeface="Cormorant Garamond" panose="00000500000000000000" pitchFamily="2" charset="0"/>
              </a:defRPr>
            </a:lvl1pPr>
          </a:lstStyle>
          <a:p>
            <a:r>
              <a:rPr lang="en-US" dirty="0"/>
              <a:t>Quote:</a:t>
            </a:r>
          </a:p>
        </p:txBody>
      </p:sp>
      <p:sp>
        <p:nvSpPr>
          <p:cNvPr id="3" name="Content Placeholder 2"/>
          <p:cNvSpPr>
            <a:spLocks noGrp="1"/>
          </p:cNvSpPr>
          <p:nvPr>
            <p:ph idx="1"/>
          </p:nvPr>
        </p:nvSpPr>
        <p:spPr>
          <a:xfrm>
            <a:off x="1835944" y="2673351"/>
            <a:ext cx="6679406" cy="2536825"/>
          </a:xfrm>
        </p:spPr>
        <p:txBody>
          <a:bodyPr>
            <a:normAutofit/>
          </a:bodyPr>
          <a:lstStyle>
            <a:lvl1pPr marL="0" indent="0">
              <a:buNone/>
              <a:defRPr sz="2400" i="1">
                <a:latin typeface="Cormorant Garamond" panose="000005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cxnSp>
        <p:nvCxnSpPr>
          <p:cNvPr id="7" name="Straight Connector 6"/>
          <p:cNvCxnSpPr/>
          <p:nvPr userDrawn="1"/>
        </p:nvCxnSpPr>
        <p:spPr>
          <a:xfrm>
            <a:off x="1485900" y="871539"/>
            <a:ext cx="0" cy="5114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0056" y="2009775"/>
            <a:ext cx="735806" cy="2977738"/>
          </a:xfrm>
          <a:prstGeom prst="rect">
            <a:avLst/>
          </a:prstGeom>
          <a:noFill/>
        </p:spPr>
        <p:txBody>
          <a:bodyPr wrap="square" rtlCol="0">
            <a:spAutoFit/>
          </a:bodyPr>
          <a:lstStyle/>
          <a:p>
            <a:r>
              <a:rPr lang="en-US" sz="18750" dirty="0">
                <a:solidFill>
                  <a:schemeClr val="bg1">
                    <a:lumMod val="75000"/>
                  </a:schemeClr>
                </a:solidFill>
                <a:latin typeface="Cormorant Garamond" panose="00000500000000000000" pitchFamily="2" charset="0"/>
              </a:rPr>
              <a:t>“</a:t>
            </a:r>
          </a:p>
        </p:txBody>
      </p:sp>
      <p:sp>
        <p:nvSpPr>
          <p:cNvPr id="5" name="Text Placeholder 4"/>
          <p:cNvSpPr>
            <a:spLocks noGrp="1"/>
          </p:cNvSpPr>
          <p:nvPr>
            <p:ph type="body" sz="quarter" idx="10" hasCustomPrompt="1"/>
          </p:nvPr>
        </p:nvSpPr>
        <p:spPr>
          <a:xfrm>
            <a:off x="3328987" y="5295900"/>
            <a:ext cx="5186363" cy="533400"/>
          </a:xfrm>
        </p:spPr>
        <p:txBody>
          <a:bodyPr>
            <a:normAutofit/>
          </a:bodyPr>
          <a:lstStyle>
            <a:lvl1pPr marL="0" indent="0" algn="r">
              <a:buNone/>
              <a:defRPr sz="1500" i="1" baseline="0">
                <a:latin typeface="Cormorant Garamond" panose="00000500000000000000" pitchFamily="2" charset="0"/>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dirty="0"/>
              <a:t>Add Quote Attribution</a:t>
            </a:r>
          </a:p>
        </p:txBody>
      </p:sp>
    </p:spTree>
    <p:extLst>
      <p:ext uri="{BB962C8B-B14F-4D97-AF65-F5344CB8AC3E}">
        <p14:creationId xmlns:p14="http://schemas.microsoft.com/office/powerpoint/2010/main" val="3198828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Image - landscape">
    <p:spTree>
      <p:nvGrpSpPr>
        <p:cNvPr id="1" name=""/>
        <p:cNvGrpSpPr/>
        <p:nvPr/>
      </p:nvGrpSpPr>
      <p:grpSpPr>
        <a:xfrm>
          <a:off x="0" y="0"/>
          <a:ext cx="0" cy="0"/>
          <a:chOff x="0" y="0"/>
          <a:chExt cx="0" cy="0"/>
        </a:xfrm>
      </p:grpSpPr>
      <p:sp>
        <p:nvSpPr>
          <p:cNvPr id="2" name="Title 1"/>
          <p:cNvSpPr>
            <a:spLocks noGrp="1"/>
          </p:cNvSpPr>
          <p:nvPr>
            <p:ph type="title"/>
          </p:nvPr>
        </p:nvSpPr>
        <p:spPr>
          <a:xfrm>
            <a:off x="628650" y="3714750"/>
            <a:ext cx="7886700" cy="1100138"/>
          </a:xfrm>
        </p:spPr>
        <p:txBody>
          <a:bodyPr>
            <a:normAutofit/>
          </a:bodyPr>
          <a:lstStyle>
            <a:lvl1pPr>
              <a:defRPr sz="4050" i="1" spc="-113">
                <a:latin typeface="Cormorant Garamond" panose="00000500000000000000" pitchFamily="2" charset="0"/>
              </a:defRPr>
            </a:lvl1pPr>
          </a:lstStyle>
          <a:p>
            <a:r>
              <a:rPr lang="en-US" dirty="0"/>
              <a:t>Click to edit Master title style</a:t>
            </a:r>
          </a:p>
        </p:txBody>
      </p:sp>
      <p:sp>
        <p:nvSpPr>
          <p:cNvPr id="5" name="Text Placeholder 4"/>
          <p:cNvSpPr>
            <a:spLocks noGrp="1"/>
          </p:cNvSpPr>
          <p:nvPr>
            <p:ph type="body" sz="quarter" idx="10"/>
          </p:nvPr>
        </p:nvSpPr>
        <p:spPr>
          <a:xfrm>
            <a:off x="628651" y="4733925"/>
            <a:ext cx="7879556" cy="1495425"/>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7" name="Picture Placeholder 6"/>
          <p:cNvSpPr>
            <a:spLocks noGrp="1"/>
          </p:cNvSpPr>
          <p:nvPr>
            <p:ph type="pic" sz="quarter" idx="11"/>
          </p:nvPr>
        </p:nvSpPr>
        <p:spPr>
          <a:xfrm>
            <a:off x="0" y="0"/>
            <a:ext cx="9144000" cy="3543300"/>
          </a:xfrm>
        </p:spPr>
        <p:txBody>
          <a:bodyPr/>
          <a:lstStyle/>
          <a:p>
            <a:endParaRPr lang="en-US"/>
          </a:p>
        </p:txBody>
      </p:sp>
    </p:spTree>
    <p:extLst>
      <p:ext uri="{BB962C8B-B14F-4D97-AF65-F5344CB8AC3E}">
        <p14:creationId xmlns:p14="http://schemas.microsoft.com/office/powerpoint/2010/main" val="71345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shot - white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0" y="415926"/>
            <a:ext cx="8574881" cy="6442075"/>
          </a:xfrm>
        </p:spPr>
        <p:txBody>
          <a:bodyPr/>
          <a:lstStyle/>
          <a:p>
            <a:endParaRPr lang="en-US"/>
          </a:p>
        </p:txBody>
      </p:sp>
      <p:sp>
        <p:nvSpPr>
          <p:cNvPr id="4" name="Rectangle 3"/>
          <p:cNvSpPr/>
          <p:nvPr userDrawn="1"/>
        </p:nvSpPr>
        <p:spPr>
          <a:xfrm>
            <a:off x="148937" y="230909"/>
            <a:ext cx="8846128" cy="6696364"/>
          </a:xfrm>
          <a:prstGeom prst="rect">
            <a:avLst/>
          </a:prstGeom>
          <a:noFill/>
          <a:ln>
            <a:solidFill>
              <a:srgbClr val="666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082488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6031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creenshot - gray BG">
    <p:bg>
      <p:bgPr>
        <a:solidFill>
          <a:srgbClr val="4B4B4B"/>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0" y="415926"/>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7"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751586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Full Screenshot - blue BG">
    <p:bg>
      <p:bgPr>
        <a:solidFill>
          <a:srgbClr val="57243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0" y="415926"/>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7"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593333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Screenshot - blue BG">
    <p:bg>
      <p:bgPr>
        <a:solidFill>
          <a:srgbClr val="133D5D"/>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0" y="415926"/>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7"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895956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Full Screenshot - blue BG">
    <p:bg>
      <p:bgPr>
        <a:solidFill>
          <a:srgbClr val="79978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84560" y="415926"/>
            <a:ext cx="8574881" cy="6442075"/>
          </a:xfrm>
        </p:spPr>
        <p:txBody>
          <a:bodyPr/>
          <a:lstStyle>
            <a:lvl1pPr>
              <a:defRPr>
                <a:solidFill>
                  <a:schemeClr val="bg1"/>
                </a:solidFill>
              </a:defRPr>
            </a:lvl1pPr>
          </a:lstStyle>
          <a:p>
            <a:endParaRPr lang="en-US"/>
          </a:p>
        </p:txBody>
      </p:sp>
      <p:sp>
        <p:nvSpPr>
          <p:cNvPr id="4" name="Rectangle 3"/>
          <p:cNvSpPr/>
          <p:nvPr userDrawn="1"/>
        </p:nvSpPr>
        <p:spPr>
          <a:xfrm>
            <a:off x="148937" y="230909"/>
            <a:ext cx="8846128"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358240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Screenshot - thirds - white BG">
    <p:spTree>
      <p:nvGrpSpPr>
        <p:cNvPr id="1" name=""/>
        <p:cNvGrpSpPr/>
        <p:nvPr/>
      </p:nvGrpSpPr>
      <p:grpSpPr>
        <a:xfrm>
          <a:off x="0" y="0"/>
          <a:ext cx="0" cy="0"/>
          <a:chOff x="0" y="0"/>
          <a:chExt cx="0" cy="0"/>
        </a:xfrm>
      </p:grpSpPr>
      <p:sp>
        <p:nvSpPr>
          <p:cNvPr id="2" name="Title 1"/>
          <p:cNvSpPr>
            <a:spLocks noGrp="1"/>
          </p:cNvSpPr>
          <p:nvPr>
            <p:ph type="title"/>
          </p:nvPr>
        </p:nvSpPr>
        <p:spPr>
          <a:xfrm>
            <a:off x="401241" y="1283856"/>
            <a:ext cx="2002522" cy="2297545"/>
          </a:xfrm>
        </p:spPr>
        <p:txBody>
          <a:bodyPr anchor="b">
            <a:noAutofit/>
          </a:bodyPr>
          <a:lstStyle>
            <a:lvl1pPr>
              <a:defRPr sz="2700" i="1" u="none" spc="-113">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241" y="3592945"/>
            <a:ext cx="2002522" cy="18010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p:nvPr userDrawn="1"/>
        </p:nvSpPr>
        <p:spPr>
          <a:xfrm>
            <a:off x="2660073" y="286327"/>
            <a:ext cx="6560128"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2784764" y="442913"/>
            <a:ext cx="6359237" cy="5967412"/>
          </a:xfrm>
        </p:spPr>
        <p:txBody>
          <a:bodyPr/>
          <a:lstStyle/>
          <a:p>
            <a:endParaRPr lang="en-US" dirty="0"/>
          </a:p>
        </p:txBody>
      </p:sp>
    </p:spTree>
    <p:extLst>
      <p:ext uri="{BB962C8B-B14F-4D97-AF65-F5344CB8AC3E}">
        <p14:creationId xmlns:p14="http://schemas.microsoft.com/office/powerpoint/2010/main" val="3161536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creenshot - thirds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241" y="1283856"/>
            <a:ext cx="2002522" cy="2297545"/>
          </a:xfrm>
        </p:spPr>
        <p:txBody>
          <a:bodyPr anchor="b">
            <a:noAutofit/>
          </a:bodyPr>
          <a:lstStyle>
            <a:lvl1pPr>
              <a:defRPr sz="2700" i="1" u="none" spc="-113">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241" y="3592945"/>
            <a:ext cx="2002522" cy="1801091"/>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p:nvPr userDrawn="1"/>
        </p:nvSpPr>
        <p:spPr>
          <a:xfrm>
            <a:off x="2660073" y="286327"/>
            <a:ext cx="6560128"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2784764" y="442913"/>
            <a:ext cx="6359237" cy="5967412"/>
          </a:xfrm>
        </p:spPr>
        <p:txBody>
          <a:bodyPr/>
          <a:lstStyle/>
          <a:p>
            <a:endParaRPr lang="en-US" dirty="0"/>
          </a:p>
        </p:txBody>
      </p:sp>
    </p:spTree>
    <p:extLst>
      <p:ext uri="{BB962C8B-B14F-4D97-AF65-F5344CB8AC3E}">
        <p14:creationId xmlns:p14="http://schemas.microsoft.com/office/powerpoint/2010/main" val="2907028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creenshot - half - white BG">
    <p:spTree>
      <p:nvGrpSpPr>
        <p:cNvPr id="1" name=""/>
        <p:cNvGrpSpPr/>
        <p:nvPr/>
      </p:nvGrpSpPr>
      <p:grpSpPr>
        <a:xfrm>
          <a:off x="0" y="0"/>
          <a:ext cx="0" cy="0"/>
          <a:chOff x="0" y="0"/>
          <a:chExt cx="0" cy="0"/>
        </a:xfrm>
      </p:grpSpPr>
      <p:sp>
        <p:nvSpPr>
          <p:cNvPr id="2" name="Title 1"/>
          <p:cNvSpPr>
            <a:spLocks noGrp="1"/>
          </p:cNvSpPr>
          <p:nvPr>
            <p:ph type="title"/>
          </p:nvPr>
        </p:nvSpPr>
        <p:spPr>
          <a:xfrm>
            <a:off x="408710" y="457200"/>
            <a:ext cx="3170310" cy="1600200"/>
          </a:xfrm>
        </p:spPr>
        <p:txBody>
          <a:bodyPr anchor="b">
            <a:noAutofit/>
          </a:bodyPr>
          <a:lstStyle>
            <a:lvl1pPr>
              <a:defRPr sz="3300" i="1" u="none" spc="-113">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8710" y="2057400"/>
            <a:ext cx="3170310"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Rectangle 4"/>
          <p:cNvSpPr/>
          <p:nvPr userDrawn="1"/>
        </p:nvSpPr>
        <p:spPr>
          <a:xfrm>
            <a:off x="4052455" y="286327"/>
            <a:ext cx="5167745"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4176712" y="442913"/>
            <a:ext cx="4967288" cy="5967412"/>
          </a:xfrm>
        </p:spPr>
        <p:txBody>
          <a:bodyPr/>
          <a:lstStyle/>
          <a:p>
            <a:endParaRPr lang="en-US" dirty="0"/>
          </a:p>
        </p:txBody>
      </p:sp>
    </p:spTree>
    <p:extLst>
      <p:ext uri="{BB962C8B-B14F-4D97-AF65-F5344CB8AC3E}">
        <p14:creationId xmlns:p14="http://schemas.microsoft.com/office/powerpoint/2010/main" val="41297451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 Screenshot - half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783" y="457200"/>
            <a:ext cx="3177237" cy="1600200"/>
          </a:xfrm>
        </p:spPr>
        <p:txBody>
          <a:bodyPr anchor="b">
            <a:noAutofit/>
          </a:bodyPr>
          <a:lstStyle>
            <a:lvl1pPr>
              <a:defRPr sz="3300" i="1" u="none" spc="-113">
                <a:solidFill>
                  <a:srgbClr val="57243E"/>
                </a:solidFill>
                <a:latin typeface="Cormorant Garamond" panose="00000500000000000000" pitchFamily="2" charset="0"/>
              </a:defRPr>
            </a:lvl1pPr>
          </a:lstStyle>
          <a:p>
            <a:r>
              <a:rPr lang="en-US"/>
              <a:t>Click to edit Master title style</a:t>
            </a:r>
          </a:p>
        </p:txBody>
      </p:sp>
      <p:sp>
        <p:nvSpPr>
          <p:cNvPr id="4" name="Text Placeholder 3"/>
          <p:cNvSpPr>
            <a:spLocks noGrp="1"/>
          </p:cNvSpPr>
          <p:nvPr>
            <p:ph type="body" sz="half" idx="2"/>
          </p:nvPr>
        </p:nvSpPr>
        <p:spPr>
          <a:xfrm>
            <a:off x="401783" y="2057400"/>
            <a:ext cx="3177237"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Rectangle 4"/>
          <p:cNvSpPr/>
          <p:nvPr userDrawn="1"/>
        </p:nvSpPr>
        <p:spPr>
          <a:xfrm>
            <a:off x="4052455" y="286327"/>
            <a:ext cx="5167745"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Picture Placeholder 6"/>
          <p:cNvSpPr>
            <a:spLocks noGrp="1"/>
          </p:cNvSpPr>
          <p:nvPr>
            <p:ph type="pic" sz="quarter" idx="10"/>
          </p:nvPr>
        </p:nvSpPr>
        <p:spPr>
          <a:xfrm>
            <a:off x="4176712" y="442913"/>
            <a:ext cx="4967288" cy="5967412"/>
          </a:xfrm>
        </p:spPr>
        <p:txBody>
          <a:bodyPr/>
          <a:lstStyle/>
          <a:p>
            <a:endParaRPr lang="en-US" dirty="0"/>
          </a:p>
        </p:txBody>
      </p:sp>
    </p:spTree>
    <p:extLst>
      <p:ext uri="{BB962C8B-B14F-4D97-AF65-F5344CB8AC3E}">
        <p14:creationId xmlns:p14="http://schemas.microsoft.com/office/powerpoint/2010/main" val="12050566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creenshot - mobile - white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782" y="780473"/>
            <a:ext cx="3671455" cy="1600200"/>
          </a:xfrm>
        </p:spPr>
        <p:txBody>
          <a:bodyPr anchor="b">
            <a:noAutofit/>
          </a:bodyPr>
          <a:lstStyle>
            <a:lvl1pPr>
              <a:defRPr sz="3600" i="1" u="none" spc="-113">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782" y="2380673"/>
            <a:ext cx="3671455" cy="343823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Picture Placeholder 6"/>
          <p:cNvSpPr>
            <a:spLocks noGrp="1"/>
          </p:cNvSpPr>
          <p:nvPr>
            <p:ph type="pic" sz="quarter" idx="10"/>
          </p:nvPr>
        </p:nvSpPr>
        <p:spPr>
          <a:xfrm>
            <a:off x="4987637" y="738909"/>
            <a:ext cx="2957945" cy="6119091"/>
          </a:xfrm>
        </p:spPr>
        <p:txBody>
          <a:bodyPr/>
          <a:lstStyle/>
          <a:p>
            <a:endParaRPr lang="en-US"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3672" y="-365530"/>
            <a:ext cx="3394365" cy="9196188"/>
          </a:xfrm>
          <a:prstGeom prst="rect">
            <a:avLst/>
          </a:prstGeom>
        </p:spPr>
      </p:pic>
    </p:spTree>
    <p:extLst>
      <p:ext uri="{BB962C8B-B14F-4D97-AF65-F5344CB8AC3E}">
        <p14:creationId xmlns:p14="http://schemas.microsoft.com/office/powerpoint/2010/main" val="9859187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creenshot - mobile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1782" y="780473"/>
            <a:ext cx="3671455" cy="1600200"/>
          </a:xfrm>
        </p:spPr>
        <p:txBody>
          <a:bodyPr anchor="b">
            <a:noAutofit/>
          </a:bodyPr>
          <a:lstStyle>
            <a:lvl1pPr>
              <a:defRPr sz="3600" i="1" u="none" spc="-113">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401782" y="2380673"/>
            <a:ext cx="3671455" cy="3438236"/>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7" name="Picture Placeholder 6"/>
          <p:cNvSpPr>
            <a:spLocks noGrp="1"/>
          </p:cNvSpPr>
          <p:nvPr>
            <p:ph type="pic" sz="quarter" idx="10"/>
          </p:nvPr>
        </p:nvSpPr>
        <p:spPr>
          <a:xfrm>
            <a:off x="4987637" y="738909"/>
            <a:ext cx="2957945" cy="6119091"/>
          </a:xfrm>
        </p:spPr>
        <p:txBody>
          <a:bodyPr/>
          <a:lstStyle/>
          <a:p>
            <a:endParaRPr lang="en-US" dirty="0"/>
          </a:p>
        </p:txBody>
      </p:sp>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93672" y="-365530"/>
            <a:ext cx="3394365" cy="9196188"/>
          </a:xfrm>
          <a:prstGeom prst="rect">
            <a:avLst/>
          </a:prstGeom>
        </p:spPr>
      </p:pic>
    </p:spTree>
    <p:extLst>
      <p:ext uri="{BB962C8B-B14F-4D97-AF65-F5344CB8AC3E}">
        <p14:creationId xmlns:p14="http://schemas.microsoft.com/office/powerpoint/2010/main" val="158157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69027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ustom Layout">
    <p:bg>
      <p:bgPr>
        <a:gradFill>
          <a:gsLst>
            <a:gs pos="29000">
              <a:srgbClr val="142E4C"/>
            </a:gs>
            <a:gs pos="85000">
              <a:srgbClr val="0B1629"/>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64365" y="1631092"/>
            <a:ext cx="3215270" cy="3228876"/>
          </a:xfrm>
          <a:prstGeom prst="rect">
            <a:avLst/>
          </a:prstGeom>
        </p:spPr>
      </p:pic>
    </p:spTree>
    <p:extLst>
      <p:ext uri="{BB962C8B-B14F-4D97-AF65-F5344CB8AC3E}">
        <p14:creationId xmlns:p14="http://schemas.microsoft.com/office/powerpoint/2010/main" val="3987329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ustom Layout">
    <p:bg>
      <p:bgPr>
        <a:gradFill>
          <a:gsLst>
            <a:gs pos="29000">
              <a:srgbClr val="142E4C"/>
            </a:gs>
            <a:gs pos="85000">
              <a:srgbClr val="0B1629"/>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89524" y="1328413"/>
            <a:ext cx="2964953" cy="297750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8961" y="4735024"/>
            <a:ext cx="2406079" cy="705195"/>
          </a:xfrm>
          <a:prstGeom prst="rect">
            <a:avLst/>
          </a:prstGeom>
        </p:spPr>
      </p:pic>
      <p:sp>
        <p:nvSpPr>
          <p:cNvPr id="4" name="Rectangle 3"/>
          <p:cNvSpPr/>
          <p:nvPr userDrawn="1"/>
        </p:nvSpPr>
        <p:spPr>
          <a:xfrm flipV="1">
            <a:off x="3089524" y="4384138"/>
            <a:ext cx="2964956" cy="60226"/>
          </a:xfrm>
          <a:prstGeom prst="rect">
            <a:avLst/>
          </a:prstGeom>
          <a:solidFill>
            <a:srgbClr val="A49A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62371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7315"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60863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7315"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955215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7315"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479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37315" y="642027"/>
            <a:ext cx="7283675" cy="7288136"/>
          </a:xfrm>
          <a:prstGeom prst="rect">
            <a:avLst/>
          </a:prstGeom>
        </p:spPr>
      </p:pic>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80009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2984" y="1067193"/>
            <a:ext cx="4167141" cy="8261272"/>
          </a:xfrm>
          <a:prstGeom prst="rect">
            <a:avLst/>
          </a:prstGeom>
        </p:spPr>
      </p:pic>
    </p:spTree>
    <p:extLst>
      <p:ext uri="{BB962C8B-B14F-4D97-AF65-F5344CB8AC3E}">
        <p14:creationId xmlns:p14="http://schemas.microsoft.com/office/powerpoint/2010/main" val="9737997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2984" y="1067193"/>
            <a:ext cx="4167141" cy="8261272"/>
          </a:xfrm>
          <a:prstGeom prst="rect">
            <a:avLst/>
          </a:prstGeom>
        </p:spPr>
      </p:pic>
    </p:spTree>
    <p:extLst>
      <p:ext uri="{BB962C8B-B14F-4D97-AF65-F5344CB8AC3E}">
        <p14:creationId xmlns:p14="http://schemas.microsoft.com/office/powerpoint/2010/main" val="25565561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0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2984" y="1067193"/>
            <a:ext cx="4167141" cy="8261272"/>
          </a:xfrm>
          <a:prstGeom prst="rect">
            <a:avLst/>
          </a:prstGeom>
        </p:spPr>
      </p:pic>
    </p:spTree>
    <p:extLst>
      <p:ext uri="{BB962C8B-B14F-4D97-AF65-F5344CB8AC3E}">
        <p14:creationId xmlns:p14="http://schemas.microsoft.com/office/powerpoint/2010/main" val="3997857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52984" y="1067193"/>
            <a:ext cx="4167141" cy="8261272"/>
          </a:xfrm>
          <a:prstGeom prst="rect">
            <a:avLst/>
          </a:prstGeom>
        </p:spPr>
      </p:pic>
    </p:spTree>
    <p:extLst>
      <p:ext uri="{BB962C8B-B14F-4D97-AF65-F5344CB8AC3E}">
        <p14:creationId xmlns:p14="http://schemas.microsoft.com/office/powerpoint/2010/main" val="52116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509891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1790" y="820119"/>
            <a:ext cx="6457565" cy="5740056"/>
          </a:xfrm>
          <a:prstGeom prst="rect">
            <a:avLst/>
          </a:prstGeom>
        </p:spPr>
      </p:pic>
    </p:spTree>
    <p:extLst>
      <p:ext uri="{BB962C8B-B14F-4D97-AF65-F5344CB8AC3E}">
        <p14:creationId xmlns:p14="http://schemas.microsoft.com/office/powerpoint/2010/main" val="3888934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1790" y="820119"/>
            <a:ext cx="6457565" cy="5740056"/>
          </a:xfrm>
          <a:prstGeom prst="rect">
            <a:avLst/>
          </a:prstGeom>
        </p:spPr>
      </p:pic>
    </p:spTree>
    <p:extLst>
      <p:ext uri="{BB962C8B-B14F-4D97-AF65-F5344CB8AC3E}">
        <p14:creationId xmlns:p14="http://schemas.microsoft.com/office/powerpoint/2010/main" val="12376100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1790" y="820119"/>
            <a:ext cx="6457565" cy="5740056"/>
          </a:xfrm>
          <a:prstGeom prst="rect">
            <a:avLst/>
          </a:prstGeom>
        </p:spPr>
      </p:pic>
    </p:spTree>
    <p:extLst>
      <p:ext uri="{BB962C8B-B14F-4D97-AF65-F5344CB8AC3E}">
        <p14:creationId xmlns:p14="http://schemas.microsoft.com/office/powerpoint/2010/main" val="372202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21790" y="820119"/>
            <a:ext cx="6457565" cy="5740056"/>
          </a:xfrm>
          <a:prstGeom prst="rect">
            <a:avLst/>
          </a:prstGeom>
        </p:spPr>
      </p:pic>
    </p:spTree>
    <p:extLst>
      <p:ext uri="{BB962C8B-B14F-4D97-AF65-F5344CB8AC3E}">
        <p14:creationId xmlns:p14="http://schemas.microsoft.com/office/powerpoint/2010/main" val="19166501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6371" y="871405"/>
            <a:ext cx="2358473" cy="6713371"/>
          </a:xfrm>
          <a:prstGeom prst="rect">
            <a:avLst/>
          </a:prstGeom>
        </p:spPr>
      </p:pic>
    </p:spTree>
    <p:extLst>
      <p:ext uri="{BB962C8B-B14F-4D97-AF65-F5344CB8AC3E}">
        <p14:creationId xmlns:p14="http://schemas.microsoft.com/office/powerpoint/2010/main" val="2182177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6371" y="871405"/>
            <a:ext cx="2358473" cy="6713371"/>
          </a:xfrm>
          <a:prstGeom prst="rect">
            <a:avLst/>
          </a:prstGeom>
        </p:spPr>
      </p:pic>
    </p:spTree>
    <p:extLst>
      <p:ext uri="{BB962C8B-B14F-4D97-AF65-F5344CB8AC3E}">
        <p14:creationId xmlns:p14="http://schemas.microsoft.com/office/powerpoint/2010/main" val="17876461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6371" y="871405"/>
            <a:ext cx="2358473" cy="6713371"/>
          </a:xfrm>
          <a:prstGeom prst="rect">
            <a:avLst/>
          </a:prstGeom>
        </p:spPr>
      </p:pic>
    </p:spTree>
    <p:extLst>
      <p:ext uri="{BB962C8B-B14F-4D97-AF65-F5344CB8AC3E}">
        <p14:creationId xmlns:p14="http://schemas.microsoft.com/office/powerpoint/2010/main" val="36957144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9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16371" y="871405"/>
            <a:ext cx="2358473" cy="6713371"/>
          </a:xfrm>
          <a:prstGeom prst="rect">
            <a:avLst/>
          </a:prstGeom>
        </p:spPr>
      </p:pic>
    </p:spTree>
    <p:extLst>
      <p:ext uri="{BB962C8B-B14F-4D97-AF65-F5344CB8AC3E}">
        <p14:creationId xmlns:p14="http://schemas.microsoft.com/office/powerpoint/2010/main" val="1743799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97664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0_Two Content">
    <p:bg>
      <p:bgPr>
        <a:solidFill>
          <a:srgbClr val="E7E6D0"/>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254969"/>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69624F"/>
                </a:solidFill>
              </a:defRPr>
            </a:lvl1pPr>
            <a:lvl2pPr>
              <a:defRPr>
                <a:solidFill>
                  <a:srgbClr val="69624F"/>
                </a:solidFill>
              </a:defRPr>
            </a:lvl2pPr>
            <a:lvl3pPr>
              <a:defRPr>
                <a:solidFill>
                  <a:srgbClr val="69624F"/>
                </a:solidFill>
              </a:defRPr>
            </a:lvl3pPr>
            <a:lvl4pPr>
              <a:defRPr>
                <a:solidFill>
                  <a:srgbClr val="69624F"/>
                </a:solidFill>
              </a:defRPr>
            </a:lvl4pPr>
            <a:lvl5pPr>
              <a:defRPr>
                <a:solidFill>
                  <a:srgbClr val="69624F"/>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56096"/>
            <a:ext cx="1408541" cy="411264"/>
          </a:xfrm>
          <a:prstGeom prst="rect">
            <a:avLst/>
          </a:prstGeom>
        </p:spPr>
      </p:pic>
    </p:spTree>
    <p:extLst>
      <p:ext uri="{BB962C8B-B14F-4D97-AF65-F5344CB8AC3E}">
        <p14:creationId xmlns:p14="http://schemas.microsoft.com/office/powerpoint/2010/main" val="3592283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22062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2545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1_Two Content">
    <p:bg>
      <p:bgPr>
        <a:solidFill>
          <a:srgbClr val="E1DAB1"/>
        </a:solidFill>
        <a:effectLst/>
      </p:bgPr>
    </p:bg>
    <p:spTree>
      <p:nvGrpSpPr>
        <p:cNvPr id="1" name=""/>
        <p:cNvGrpSpPr/>
        <p:nvPr/>
      </p:nvGrpSpPr>
      <p:grpSpPr>
        <a:xfrm>
          <a:off x="0" y="0"/>
          <a:ext cx="0" cy="0"/>
          <a:chOff x="0" y="0"/>
          <a:chExt cx="0" cy="0"/>
        </a:xfrm>
      </p:grpSpPr>
      <p:grpSp>
        <p:nvGrpSpPr>
          <p:cNvPr id="8" name="Group 7"/>
          <p:cNvGrpSpPr/>
          <p:nvPr userDrawn="1"/>
        </p:nvGrpSpPr>
        <p:grpSpPr>
          <a:xfrm>
            <a:off x="1396384" y="-1932575"/>
            <a:ext cx="11922921" cy="6508176"/>
            <a:chOff x="766039" y="-1603320"/>
            <a:chExt cx="15897228" cy="6508176"/>
          </a:xfrm>
          <a:effectLst/>
        </p:grpSpPr>
        <p:sp>
          <p:nvSpPr>
            <p:cNvPr id="9" name="Rectangle 8"/>
            <p:cNvSpPr/>
            <p:nvPr/>
          </p:nvSpPr>
          <p:spPr>
            <a:xfrm rot="3659370">
              <a:off x="5341137" y="-6178418"/>
              <a:ext cx="3390450" cy="12540646"/>
            </a:xfrm>
            <a:prstGeom prst="rect">
              <a:avLst/>
            </a:prstGeom>
            <a:gradFill>
              <a:gsLst>
                <a:gs pos="0">
                  <a:schemeClr val="bg1">
                    <a:alpha val="91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rot="3659370">
              <a:off x="7370784" y="-1209271"/>
              <a:ext cx="4850723" cy="7169810"/>
            </a:xfrm>
            <a:prstGeom prst="rect">
              <a:avLst/>
            </a:prstGeom>
            <a:gradFill>
              <a:gsLst>
                <a:gs pos="0">
                  <a:schemeClr val="bg1">
                    <a:alpha val="70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rot="3659370">
              <a:off x="7041379" y="-3380871"/>
              <a:ext cx="888304" cy="10919290"/>
            </a:xfrm>
            <a:prstGeom prst="rect">
              <a:avLst/>
            </a:prstGeom>
            <a:gradFill>
              <a:gsLst>
                <a:gs pos="0">
                  <a:schemeClr val="bg1">
                    <a:alpha val="95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rot="3659370">
              <a:off x="6131462" y="-2683260"/>
              <a:ext cx="2635586" cy="12540646"/>
            </a:xfrm>
            <a:prstGeom prst="rect">
              <a:avLst/>
            </a:prstGeom>
            <a:gradFill>
              <a:gsLst>
                <a:gs pos="0">
                  <a:schemeClr val="bg1">
                    <a:alpha val="6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rot="3659370">
              <a:off x="10081820" y="-2855758"/>
              <a:ext cx="2089208" cy="1091929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rot="3659370">
              <a:off x="9526691" y="-5459670"/>
              <a:ext cx="691992" cy="13581160"/>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rgbClr val="183C5C"/>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rgbClr val="433F33"/>
                </a:solidFill>
              </a:defRPr>
            </a:lvl1pPr>
            <a:lvl2pPr>
              <a:defRPr>
                <a:solidFill>
                  <a:srgbClr val="433F33"/>
                </a:solidFill>
              </a:defRPr>
            </a:lvl2pPr>
            <a:lvl3pPr>
              <a:defRPr>
                <a:solidFill>
                  <a:srgbClr val="433F33"/>
                </a:solidFill>
              </a:defRPr>
            </a:lvl3pPr>
            <a:lvl4pPr>
              <a:defRPr>
                <a:solidFill>
                  <a:srgbClr val="433F33"/>
                </a:solidFill>
              </a:defRPr>
            </a:lvl4pPr>
            <a:lvl5pPr>
              <a:defRPr>
                <a:solidFill>
                  <a:srgbClr val="433F33"/>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56096"/>
            <a:ext cx="1408541" cy="411264"/>
          </a:xfrm>
          <a:prstGeom prst="rect">
            <a:avLst/>
          </a:prstGeom>
        </p:spPr>
      </p:pic>
    </p:spTree>
    <p:extLst>
      <p:ext uri="{BB962C8B-B14F-4D97-AF65-F5344CB8AC3E}">
        <p14:creationId xmlns:p14="http://schemas.microsoft.com/office/powerpoint/2010/main" val="4196502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2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502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3_Two Content">
    <p:bg>
      <p:bgPr>
        <a:solidFill>
          <a:srgbClr val="37627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81724"/>
            <a:ext cx="1408541" cy="412828"/>
          </a:xfrm>
          <a:prstGeom prst="rect">
            <a:avLst/>
          </a:prstGeom>
        </p:spPr>
      </p:pic>
    </p:spTree>
    <p:extLst>
      <p:ext uri="{BB962C8B-B14F-4D97-AF65-F5344CB8AC3E}">
        <p14:creationId xmlns:p14="http://schemas.microsoft.com/office/powerpoint/2010/main" val="18025355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4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55078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5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396384" y="-1932575"/>
            <a:ext cx="11922921"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2" name="Title 1"/>
          <p:cNvSpPr>
            <a:spLocks noGrp="1"/>
          </p:cNvSpPr>
          <p:nvPr>
            <p:ph type="title"/>
          </p:nvPr>
        </p:nvSpPr>
        <p:spPr>
          <a:xfrm>
            <a:off x="350044" y="533400"/>
            <a:ext cx="3414884"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350044" y="2421799"/>
            <a:ext cx="3414884"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81724"/>
            <a:ext cx="1408541" cy="412828"/>
          </a:xfrm>
          <a:prstGeom prst="rect">
            <a:avLst/>
          </a:prstGeom>
        </p:spPr>
      </p:pic>
    </p:spTree>
    <p:extLst>
      <p:ext uri="{BB962C8B-B14F-4D97-AF65-F5344CB8AC3E}">
        <p14:creationId xmlns:p14="http://schemas.microsoft.com/office/powerpoint/2010/main" val="4776617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E7E6D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6818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E7E6D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56096"/>
            <a:ext cx="1408541" cy="411264"/>
          </a:xfrm>
          <a:prstGeom prst="rect">
            <a:avLst/>
          </a:prstGeom>
        </p:spPr>
      </p:pic>
    </p:spTree>
    <p:extLst>
      <p:ext uri="{BB962C8B-B14F-4D97-AF65-F5344CB8AC3E}">
        <p14:creationId xmlns:p14="http://schemas.microsoft.com/office/powerpoint/2010/main" val="30676978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1DAB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4661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E1DAB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56096"/>
            <a:ext cx="1408541" cy="411264"/>
          </a:xfrm>
          <a:prstGeom prst="rect">
            <a:avLst/>
          </a:prstGeom>
        </p:spPr>
      </p:pic>
    </p:spTree>
    <p:extLst>
      <p:ext uri="{BB962C8B-B14F-4D97-AF65-F5344CB8AC3E}">
        <p14:creationId xmlns:p14="http://schemas.microsoft.com/office/powerpoint/2010/main" val="277147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348216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37627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73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37627C"/>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56096"/>
            <a:ext cx="1408541" cy="412828"/>
          </a:xfrm>
          <a:prstGeom prst="rect">
            <a:avLst/>
          </a:prstGeom>
        </p:spPr>
      </p:pic>
    </p:spTree>
    <p:extLst>
      <p:ext uri="{BB962C8B-B14F-4D97-AF65-F5344CB8AC3E}">
        <p14:creationId xmlns:p14="http://schemas.microsoft.com/office/powerpoint/2010/main" val="2225631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183C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632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1_Custom Layout">
    <p:bg>
      <p:bgPr>
        <a:solidFill>
          <a:srgbClr val="183C5C"/>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489483" y="6156096"/>
            <a:ext cx="1408541" cy="412828"/>
          </a:xfrm>
          <a:prstGeom prst="rect">
            <a:avLst/>
          </a:prstGeom>
        </p:spPr>
      </p:pic>
    </p:spTree>
    <p:extLst>
      <p:ext uri="{BB962C8B-B14F-4D97-AF65-F5344CB8AC3E}">
        <p14:creationId xmlns:p14="http://schemas.microsoft.com/office/powerpoint/2010/main" val="4169198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bg>
      <p:bgPr>
        <a:gradFill>
          <a:gsLst>
            <a:gs pos="29000">
              <a:srgbClr val="142E4C"/>
            </a:gs>
            <a:gs pos="85000">
              <a:srgbClr val="0B1629"/>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74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64452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8" name="Rectangle 7">
            <a:extLst>
              <a:ext uri="{FF2B5EF4-FFF2-40B4-BE49-F238E27FC236}">
                <a16:creationId xmlns:a16="http://schemas.microsoft.com/office/drawing/2014/main" id="{62C32AD4-884F-DDA0-FBF9-59FA70BE4DAC}"/>
              </a:ext>
            </a:extLst>
          </p:cNvPr>
          <p:cNvSpPr/>
          <p:nvPr userDrawn="1"/>
        </p:nvSpPr>
        <p:spPr>
          <a:xfrm>
            <a:off x="0" y="0"/>
            <a:ext cx="3657600" cy="6858000"/>
          </a:xfrm>
          <a:prstGeom prst="rect">
            <a:avLst/>
          </a:prstGeom>
          <a:solidFill>
            <a:srgbClr val="572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a:extLst>
              <a:ext uri="{FF2B5EF4-FFF2-40B4-BE49-F238E27FC236}">
                <a16:creationId xmlns:a16="http://schemas.microsoft.com/office/drawing/2014/main" id="{3FE036F5-1FBB-1347-1761-E8818646012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7807" y="6143684"/>
            <a:ext cx="938377" cy="300336"/>
          </a:xfrm>
          <a:prstGeom prst="rect">
            <a:avLst/>
          </a:prstGeom>
        </p:spPr>
      </p:pic>
    </p:spTree>
    <p:extLst>
      <p:ext uri="{BB962C8B-B14F-4D97-AF65-F5344CB8AC3E}">
        <p14:creationId xmlns:p14="http://schemas.microsoft.com/office/powerpoint/2010/main" val="196461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4965034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58322058"/>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37" r:id="rId14"/>
    <p:sldLayoutId id="2147483738" r:id="rId15"/>
    <p:sldLayoutId id="2147483746" r:id="rId16"/>
    <p:sldLayoutId id="2147483747" r:id="rId17"/>
    <p:sldLayoutId id="2147483750" r:id="rId18"/>
    <p:sldLayoutId id="2147483759" r:id="rId19"/>
    <p:sldLayoutId id="2147483760" r:id="rId20"/>
    <p:sldLayoutId id="2147483761" r:id="rId21"/>
    <p:sldLayoutId id="2147483762" r:id="rId22"/>
    <p:sldLayoutId id="2147483763" r:id="rId23"/>
    <p:sldLayoutId id="2147483764" r:id="rId24"/>
    <p:sldLayoutId id="2147483765" r:id="rId25"/>
    <p:sldLayoutId id="2147483766" r:id="rId26"/>
    <p:sldLayoutId id="2147483767" r:id="rId27"/>
    <p:sldLayoutId id="2147483768" r:id="rId28"/>
    <p:sldLayoutId id="2147483769" r:id="rId29"/>
    <p:sldLayoutId id="2147483661" r:id="rId30"/>
    <p:sldLayoutId id="2147483662"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 id="2147483705" r:id="rId50"/>
    <p:sldLayoutId id="2147483706" r:id="rId51"/>
    <p:sldLayoutId id="2147483707" r:id="rId52"/>
    <p:sldLayoutId id="2147483708" r:id="rId53"/>
    <p:sldLayoutId id="2147483709" r:id="rId54"/>
    <p:sldLayoutId id="2147483710" r:id="rId55"/>
    <p:sldLayoutId id="2147483727" r:id="rId56"/>
    <p:sldLayoutId id="2147483728" r:id="rId57"/>
    <p:sldLayoutId id="2147483729" r:id="rId58"/>
    <p:sldLayoutId id="2147483730" r:id="rId59"/>
    <p:sldLayoutId id="2147483731" r:id="rId60"/>
    <p:sldLayoutId id="2147483732" r:id="rId61"/>
    <p:sldLayoutId id="2147483733" r:id="rId62"/>
    <p:sldLayoutId id="2147483734" r:id="rId63"/>
    <p:sldLayoutId id="2147483735" r:id="rId6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709" y="1140271"/>
            <a:ext cx="4510086" cy="599075"/>
          </a:xfrm>
          <a:prstGeom prst="rect">
            <a:avLst/>
          </a:prstGeom>
          <a:noFill/>
          <a:effectLst>
            <a:outerShdw blurRad="63500" sx="102000" sy="102000" algn="ctr" rotWithShape="0">
              <a:prstClr val="black">
                <a:alpha val="40000"/>
              </a:prstClr>
            </a:outerShdw>
          </a:effectLst>
        </p:spPr>
        <p:txBody>
          <a:bodyPr wrap="square" rtlCol="0">
            <a:spAutoFit/>
          </a:bodyPr>
          <a:lstStyle/>
          <a:p>
            <a:pPr lvl="0">
              <a:lnSpc>
                <a:spcPct val="80000"/>
              </a:lnSpc>
            </a:pPr>
            <a:r>
              <a:rPr lang="en-US" sz="4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Divided Kingdom II</a:t>
            </a:r>
            <a:endParaRPr lang="en-US" sz="6000" dirty="0">
              <a:solidFill>
                <a:schemeClr val="bg1"/>
              </a:solidFill>
              <a:effectLst>
                <a:outerShdw blurRad="50800" dist="38100" dir="5400000" algn="t" rotWithShape="0">
                  <a:prstClr val="black">
                    <a:alpha val="25000"/>
                  </a:prstClr>
                </a:outerShdw>
              </a:effectLst>
              <a:latin typeface="Roboto Slab" pitchFamily="2" charset="0"/>
              <a:ea typeface="Roboto Slab" pitchFamily="2" charset="0"/>
            </a:endParaRPr>
          </a:p>
        </p:txBody>
      </p:sp>
      <p:sp>
        <p:nvSpPr>
          <p:cNvPr id="11" name="Content Placeholder 4"/>
          <p:cNvSpPr txBox="1">
            <a:spLocks/>
          </p:cNvSpPr>
          <p:nvPr/>
        </p:nvSpPr>
        <p:spPr>
          <a:xfrm>
            <a:off x="391135" y="2053687"/>
            <a:ext cx="6964406" cy="4589158"/>
          </a:xfrm>
          <a:prstGeom prst="rect">
            <a:avLst/>
          </a:prstGeom>
        </p:spPr>
        <p:txBody>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dirty="0">
                <a:solidFill>
                  <a:schemeClr val="accent4">
                    <a:lumMod val="20000"/>
                    <a:lumOff val="80000"/>
                  </a:schemeClr>
                </a:solidFill>
              </a:rPr>
              <a:t>Lesson #3</a:t>
            </a:r>
          </a:p>
          <a:p>
            <a:pPr marL="0" indent="0">
              <a:buNone/>
            </a:pPr>
            <a:r>
              <a:rPr lang="en-US" sz="4000" dirty="0">
                <a:solidFill>
                  <a:schemeClr val="accent4">
                    <a:lumMod val="20000"/>
                    <a:lumOff val="80000"/>
                  </a:schemeClr>
                </a:solidFill>
              </a:rPr>
              <a:t>Amos </a:t>
            </a:r>
          </a:p>
          <a:p>
            <a:pPr marL="0" indent="0">
              <a:buNone/>
            </a:pPr>
            <a:r>
              <a:rPr lang="en-US" sz="4000" i="1" dirty="0">
                <a:solidFill>
                  <a:schemeClr val="accent4">
                    <a:lumMod val="20000"/>
                    <a:lumOff val="80000"/>
                  </a:schemeClr>
                </a:solidFill>
              </a:rPr>
              <a:t>Sunday May 12, 2024</a:t>
            </a:r>
          </a:p>
          <a:p>
            <a:endParaRPr lang="en-US" sz="4000" i="1" dirty="0">
              <a:solidFill>
                <a:schemeClr val="accent4">
                  <a:lumMod val="20000"/>
                  <a:lumOff val="80000"/>
                </a:schemeClr>
              </a:solidFill>
            </a:endParaRPr>
          </a:p>
        </p:txBody>
      </p:sp>
      <p:cxnSp>
        <p:nvCxnSpPr>
          <p:cNvPr id="3" name="Straight Connector 2"/>
          <p:cNvCxnSpPr>
            <a:cxnSpLocks/>
          </p:cNvCxnSpPr>
          <p:nvPr/>
        </p:nvCxnSpPr>
        <p:spPr>
          <a:xfrm>
            <a:off x="491993" y="1847188"/>
            <a:ext cx="6863548" cy="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42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5">
            <a:extLst>
              <a:ext uri="{FF2B5EF4-FFF2-40B4-BE49-F238E27FC236}">
                <a16:creationId xmlns:a16="http://schemas.microsoft.com/office/drawing/2014/main" id="{A4E9122D-15AD-F827-2510-3FDBB5B0E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52800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8" name="Text Box 6">
            <a:extLst>
              <a:ext uri="{FF2B5EF4-FFF2-40B4-BE49-F238E27FC236}">
                <a16:creationId xmlns:a16="http://schemas.microsoft.com/office/drawing/2014/main" id="{0DC8916D-427D-6F75-564C-F630A612D9BF}"/>
              </a:ext>
            </a:extLst>
          </p:cNvPr>
          <p:cNvSpPr txBox="1">
            <a:spLocks noChangeArrowheads="1"/>
          </p:cNvSpPr>
          <p:nvPr/>
        </p:nvSpPr>
        <p:spPr bwMode="auto">
          <a:xfrm>
            <a:off x="6096000" y="228600"/>
            <a:ext cx="990600" cy="3000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Damascus</a:t>
            </a:r>
          </a:p>
        </p:txBody>
      </p:sp>
      <p:sp>
        <p:nvSpPr>
          <p:cNvPr id="38919" name="Line 7">
            <a:extLst>
              <a:ext uri="{FF2B5EF4-FFF2-40B4-BE49-F238E27FC236}">
                <a16:creationId xmlns:a16="http://schemas.microsoft.com/office/drawing/2014/main" id="{A05F6E71-109F-98B7-4760-D2803FFF578A}"/>
              </a:ext>
            </a:extLst>
          </p:cNvPr>
          <p:cNvSpPr>
            <a:spLocks noChangeShapeType="1"/>
          </p:cNvSpPr>
          <p:nvPr/>
        </p:nvSpPr>
        <p:spPr bwMode="auto">
          <a:xfrm flipV="1">
            <a:off x="6553200" y="0"/>
            <a:ext cx="0" cy="228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1" name="Text Box 9">
            <a:extLst>
              <a:ext uri="{FF2B5EF4-FFF2-40B4-BE49-F238E27FC236}">
                <a16:creationId xmlns:a16="http://schemas.microsoft.com/office/drawing/2014/main" id="{71CC745B-1A36-D4ED-8956-4488F921969C}"/>
              </a:ext>
            </a:extLst>
          </p:cNvPr>
          <p:cNvSpPr txBox="1">
            <a:spLocks noChangeArrowheads="1"/>
          </p:cNvSpPr>
          <p:nvPr/>
        </p:nvSpPr>
        <p:spPr bwMode="auto">
          <a:xfrm>
            <a:off x="3733800" y="228600"/>
            <a:ext cx="990600" cy="3000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t>Tyre</a:t>
            </a:r>
          </a:p>
        </p:txBody>
      </p:sp>
      <p:sp>
        <p:nvSpPr>
          <p:cNvPr id="38922" name="Line 10">
            <a:extLst>
              <a:ext uri="{FF2B5EF4-FFF2-40B4-BE49-F238E27FC236}">
                <a16:creationId xmlns:a16="http://schemas.microsoft.com/office/drawing/2014/main" id="{B079817A-9289-D6F2-0A12-3B53C1EA7586}"/>
              </a:ext>
            </a:extLst>
          </p:cNvPr>
          <p:cNvSpPr>
            <a:spLocks noChangeShapeType="1"/>
          </p:cNvSpPr>
          <p:nvPr/>
        </p:nvSpPr>
        <p:spPr bwMode="auto">
          <a:xfrm flipV="1">
            <a:off x="4191000" y="0"/>
            <a:ext cx="0" cy="2286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23" name="Text Box 11">
            <a:extLst>
              <a:ext uri="{FF2B5EF4-FFF2-40B4-BE49-F238E27FC236}">
                <a16:creationId xmlns:a16="http://schemas.microsoft.com/office/drawing/2014/main" id="{91B24510-52A6-F00A-670E-1EAE453AB5E8}"/>
              </a:ext>
            </a:extLst>
          </p:cNvPr>
          <p:cNvSpPr txBox="1">
            <a:spLocks noChangeArrowheads="1"/>
          </p:cNvSpPr>
          <p:nvPr/>
        </p:nvSpPr>
        <p:spPr bwMode="auto">
          <a:xfrm>
            <a:off x="5943600" y="3657600"/>
            <a:ext cx="990600" cy="3000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t>Ammon</a:t>
            </a:r>
          </a:p>
        </p:txBody>
      </p:sp>
      <p:sp>
        <p:nvSpPr>
          <p:cNvPr id="38924" name="Text Box 12">
            <a:extLst>
              <a:ext uri="{FF2B5EF4-FFF2-40B4-BE49-F238E27FC236}">
                <a16:creationId xmlns:a16="http://schemas.microsoft.com/office/drawing/2014/main" id="{DFF67257-E511-90A3-C8F1-3F456C7B6C45}"/>
              </a:ext>
            </a:extLst>
          </p:cNvPr>
          <p:cNvSpPr txBox="1">
            <a:spLocks noChangeArrowheads="1"/>
          </p:cNvSpPr>
          <p:nvPr/>
        </p:nvSpPr>
        <p:spPr bwMode="auto">
          <a:xfrm>
            <a:off x="5486400" y="5105400"/>
            <a:ext cx="990600" cy="3000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t>Moab</a:t>
            </a:r>
          </a:p>
        </p:txBody>
      </p:sp>
      <p:sp>
        <p:nvSpPr>
          <p:cNvPr id="38925" name="Text Box 13">
            <a:extLst>
              <a:ext uri="{FF2B5EF4-FFF2-40B4-BE49-F238E27FC236}">
                <a16:creationId xmlns:a16="http://schemas.microsoft.com/office/drawing/2014/main" id="{EC029A14-57C2-D649-5265-72534576F91E}"/>
              </a:ext>
            </a:extLst>
          </p:cNvPr>
          <p:cNvSpPr txBox="1">
            <a:spLocks noChangeArrowheads="1"/>
          </p:cNvSpPr>
          <p:nvPr/>
        </p:nvSpPr>
        <p:spPr bwMode="auto">
          <a:xfrm>
            <a:off x="5105400" y="6400800"/>
            <a:ext cx="990600" cy="3000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t>Edom</a:t>
            </a:r>
          </a:p>
        </p:txBody>
      </p:sp>
      <p:sp>
        <p:nvSpPr>
          <p:cNvPr id="38926" name="Text Box 14">
            <a:extLst>
              <a:ext uri="{FF2B5EF4-FFF2-40B4-BE49-F238E27FC236}">
                <a16:creationId xmlns:a16="http://schemas.microsoft.com/office/drawing/2014/main" id="{BA64BD63-AA8D-8CF6-E649-B53941C97B7B}"/>
              </a:ext>
            </a:extLst>
          </p:cNvPr>
          <p:cNvSpPr txBox="1">
            <a:spLocks noChangeArrowheads="1"/>
          </p:cNvSpPr>
          <p:nvPr/>
        </p:nvSpPr>
        <p:spPr bwMode="auto">
          <a:xfrm>
            <a:off x="1828800" y="4572000"/>
            <a:ext cx="990600" cy="300038"/>
          </a:xfrm>
          <a:prstGeom prst="rect">
            <a:avLst/>
          </a:prstGeom>
          <a:solidFill>
            <a:schemeClr val="bg1"/>
          </a:solidFill>
          <a:ln w="254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t>Gaza</a:t>
            </a:r>
          </a:p>
        </p:txBody>
      </p:sp>
      <p:sp>
        <p:nvSpPr>
          <p:cNvPr id="38927" name="Oval 15">
            <a:extLst>
              <a:ext uri="{FF2B5EF4-FFF2-40B4-BE49-F238E27FC236}">
                <a16:creationId xmlns:a16="http://schemas.microsoft.com/office/drawing/2014/main" id="{637D1FCE-5912-7456-4700-5711F8366F78}"/>
              </a:ext>
            </a:extLst>
          </p:cNvPr>
          <p:cNvSpPr>
            <a:spLocks noChangeArrowheads="1"/>
          </p:cNvSpPr>
          <p:nvPr/>
        </p:nvSpPr>
        <p:spPr bwMode="auto">
          <a:xfrm>
            <a:off x="3657600" y="3810000"/>
            <a:ext cx="1066800" cy="3810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t>Judah</a:t>
            </a:r>
          </a:p>
        </p:txBody>
      </p:sp>
      <p:sp>
        <p:nvSpPr>
          <p:cNvPr id="38928" name="Oval 16">
            <a:extLst>
              <a:ext uri="{FF2B5EF4-FFF2-40B4-BE49-F238E27FC236}">
                <a16:creationId xmlns:a16="http://schemas.microsoft.com/office/drawing/2014/main" id="{09BC2A35-7E88-A4C2-4C5C-555F20AEBEED}"/>
              </a:ext>
            </a:extLst>
          </p:cNvPr>
          <p:cNvSpPr>
            <a:spLocks noChangeArrowheads="1"/>
          </p:cNvSpPr>
          <p:nvPr/>
        </p:nvSpPr>
        <p:spPr bwMode="auto">
          <a:xfrm>
            <a:off x="3962400" y="1752600"/>
            <a:ext cx="1295400" cy="533400"/>
          </a:xfrm>
          <a:prstGeom prst="ellipse">
            <a:avLst/>
          </a:prstGeom>
          <a:solidFill>
            <a:srgbClr val="FF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0"/>
              <a:t>Israel</a:t>
            </a:r>
          </a:p>
        </p:txBody>
      </p:sp>
      <p:sp>
        <p:nvSpPr>
          <p:cNvPr id="38935" name="Text Box 23">
            <a:extLst>
              <a:ext uri="{FF2B5EF4-FFF2-40B4-BE49-F238E27FC236}">
                <a16:creationId xmlns:a16="http://schemas.microsoft.com/office/drawing/2014/main" id="{BF22FA9E-847E-D94F-047A-AF0F9FCC38EE}"/>
              </a:ext>
            </a:extLst>
          </p:cNvPr>
          <p:cNvSpPr txBox="1">
            <a:spLocks noChangeArrowheads="1"/>
          </p:cNvSpPr>
          <p:nvPr/>
        </p:nvSpPr>
        <p:spPr bwMode="auto">
          <a:xfrm>
            <a:off x="304800" y="228600"/>
            <a:ext cx="2743200" cy="111442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a:t>God’s punishment of the nations </a:t>
            </a:r>
          </a:p>
          <a:p>
            <a:pPr>
              <a:spcBef>
                <a:spcPct val="50000"/>
              </a:spcBef>
            </a:pPr>
            <a:r>
              <a:rPr lang="en-US" altLang="en-US"/>
              <a:t>(as identified by Amos)</a:t>
            </a:r>
          </a:p>
        </p:txBody>
      </p:sp>
      <p:sp>
        <p:nvSpPr>
          <p:cNvPr id="2" name="Slide Number Placeholder 1">
            <a:extLst>
              <a:ext uri="{FF2B5EF4-FFF2-40B4-BE49-F238E27FC236}">
                <a16:creationId xmlns:a16="http://schemas.microsoft.com/office/drawing/2014/main" id="{E1CE4962-A398-350D-5919-BADFCD715682}"/>
              </a:ext>
            </a:extLst>
          </p:cNvPr>
          <p:cNvSpPr>
            <a:spLocks noGrp="1"/>
          </p:cNvSpPr>
          <p:nvPr>
            <p:ph type="sldNum" sz="quarter" idx="12"/>
          </p:nvPr>
        </p:nvSpPr>
        <p:spPr/>
        <p:txBody>
          <a:bodyPr/>
          <a:lstStyle/>
          <a:p>
            <a:fld id="{48F63A3B-78C7-47BE-AE5E-E10140E04643}" type="slidenum">
              <a:rPr lang="en-US" smtClean="0"/>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2000"/>
                                  </p:stCondLst>
                                  <p:childTnLst>
                                    <p:set>
                                      <p:cBhvr>
                                        <p:cTn id="6" dur="1" fill="hold">
                                          <p:stCondLst>
                                            <p:cond delay="0"/>
                                          </p:stCondLst>
                                        </p:cTn>
                                        <p:tgtEl>
                                          <p:spTgt spid="38919"/>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nodeType="afterEffect">
                                  <p:stCondLst>
                                    <p:cond delay="0"/>
                                  </p:stCondLst>
                                  <p:childTnLst>
                                    <p:set>
                                      <p:cBhvr>
                                        <p:cTn id="9" dur="1" fill="hold">
                                          <p:stCondLst>
                                            <p:cond delay="0"/>
                                          </p:stCondLst>
                                        </p:cTn>
                                        <p:tgtEl>
                                          <p:spTgt spid="38918"/>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nodeType="afterEffect">
                                  <p:stCondLst>
                                    <p:cond delay="1500"/>
                                  </p:stCondLst>
                                  <p:childTnLst>
                                    <p:set>
                                      <p:cBhvr>
                                        <p:cTn id="12" dur="1" fill="hold">
                                          <p:stCondLst>
                                            <p:cond delay="0"/>
                                          </p:stCondLst>
                                        </p:cTn>
                                        <p:tgtEl>
                                          <p:spTgt spid="38926"/>
                                        </p:tgtEl>
                                        <p:attrNameLst>
                                          <p:attrName>style.visibility</p:attrName>
                                        </p:attrNameLst>
                                      </p:cBhvr>
                                      <p:to>
                                        <p:strVal val="visible"/>
                                      </p:to>
                                    </p:set>
                                  </p:childTnLst>
                                </p:cTn>
                              </p:par>
                            </p:childTnLst>
                          </p:cTn>
                        </p:par>
                        <p:par>
                          <p:cTn id="13" fill="hold" nodeType="afterGroup">
                            <p:stCondLst>
                              <p:cond delay="3500"/>
                            </p:stCondLst>
                            <p:childTnLst>
                              <p:par>
                                <p:cTn id="14" presetID="1" presetClass="entr" presetSubtype="0" fill="hold" nodeType="afterEffect">
                                  <p:stCondLst>
                                    <p:cond delay="1500"/>
                                  </p:stCondLst>
                                  <p:childTnLst>
                                    <p:set>
                                      <p:cBhvr>
                                        <p:cTn id="15" dur="1" fill="hold">
                                          <p:stCondLst>
                                            <p:cond delay="0"/>
                                          </p:stCondLst>
                                        </p:cTn>
                                        <p:tgtEl>
                                          <p:spTgt spid="38922"/>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nodeType="afterEffect">
                                  <p:stCondLst>
                                    <p:cond delay="0"/>
                                  </p:stCondLst>
                                  <p:childTnLst>
                                    <p:set>
                                      <p:cBhvr>
                                        <p:cTn id="18" dur="1" fill="hold">
                                          <p:stCondLst>
                                            <p:cond delay="0"/>
                                          </p:stCondLst>
                                        </p:cTn>
                                        <p:tgtEl>
                                          <p:spTgt spid="38921"/>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nodeType="afterEffect">
                                  <p:stCondLst>
                                    <p:cond delay="1500"/>
                                  </p:stCondLst>
                                  <p:childTnLst>
                                    <p:set>
                                      <p:cBhvr>
                                        <p:cTn id="21" dur="1" fill="hold">
                                          <p:stCondLst>
                                            <p:cond delay="0"/>
                                          </p:stCondLst>
                                        </p:cTn>
                                        <p:tgtEl>
                                          <p:spTgt spid="38925"/>
                                        </p:tgtEl>
                                        <p:attrNameLst>
                                          <p:attrName>style.visibility</p:attrName>
                                        </p:attrNameLst>
                                      </p:cBhvr>
                                      <p:to>
                                        <p:strVal val="visible"/>
                                      </p:to>
                                    </p:set>
                                  </p:childTnLst>
                                </p:cTn>
                              </p:par>
                            </p:childTnLst>
                          </p:cTn>
                        </p:par>
                        <p:par>
                          <p:cTn id="22" fill="hold" nodeType="afterGroup">
                            <p:stCondLst>
                              <p:cond delay="6500"/>
                            </p:stCondLst>
                            <p:childTnLst>
                              <p:par>
                                <p:cTn id="23" presetID="1" presetClass="entr" presetSubtype="0" fill="hold" nodeType="afterEffect">
                                  <p:stCondLst>
                                    <p:cond delay="1500"/>
                                  </p:stCondLst>
                                  <p:childTnLst>
                                    <p:set>
                                      <p:cBhvr>
                                        <p:cTn id="24" dur="1" fill="hold">
                                          <p:stCondLst>
                                            <p:cond delay="0"/>
                                          </p:stCondLst>
                                        </p:cTn>
                                        <p:tgtEl>
                                          <p:spTgt spid="38923"/>
                                        </p:tgtEl>
                                        <p:attrNameLst>
                                          <p:attrName>style.visibility</p:attrName>
                                        </p:attrNameLst>
                                      </p:cBhvr>
                                      <p:to>
                                        <p:strVal val="visible"/>
                                      </p:to>
                                    </p:set>
                                  </p:childTnLst>
                                </p:cTn>
                              </p:par>
                            </p:childTnLst>
                          </p:cTn>
                        </p:par>
                        <p:par>
                          <p:cTn id="25" fill="hold" nodeType="afterGroup">
                            <p:stCondLst>
                              <p:cond delay="8000"/>
                            </p:stCondLst>
                            <p:childTnLst>
                              <p:par>
                                <p:cTn id="26" presetID="1" presetClass="entr" presetSubtype="0" fill="hold" nodeType="afterEffect">
                                  <p:stCondLst>
                                    <p:cond delay="1500"/>
                                  </p:stCondLst>
                                  <p:childTnLst>
                                    <p:set>
                                      <p:cBhvr>
                                        <p:cTn id="27" dur="1" fill="hold">
                                          <p:stCondLst>
                                            <p:cond delay="0"/>
                                          </p:stCondLst>
                                        </p:cTn>
                                        <p:tgtEl>
                                          <p:spTgt spid="3892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38927"/>
                                        </p:tgtEl>
                                        <p:attrNameLst>
                                          <p:attrName>style.visibility</p:attrName>
                                        </p:attrNameLst>
                                      </p:cBhvr>
                                      <p:to>
                                        <p:strVal val="visible"/>
                                      </p:to>
                                    </p:set>
                                    <p:animEffect transition="in" filter="wedge">
                                      <p:cBhvr>
                                        <p:cTn id="32" dur="2000"/>
                                        <p:tgtEl>
                                          <p:spTgt spid="389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0" presetClass="entr" presetSubtype="0" fill="hold" nodeType="clickEffect">
                                  <p:stCondLst>
                                    <p:cond delay="0"/>
                                  </p:stCondLst>
                                  <p:childTnLst>
                                    <p:set>
                                      <p:cBhvr>
                                        <p:cTn id="36" dur="1" fill="hold">
                                          <p:stCondLst>
                                            <p:cond delay="0"/>
                                          </p:stCondLst>
                                        </p:cTn>
                                        <p:tgtEl>
                                          <p:spTgt spid="38928"/>
                                        </p:tgtEl>
                                        <p:attrNameLst>
                                          <p:attrName>style.visibility</p:attrName>
                                        </p:attrNameLst>
                                      </p:cBhvr>
                                      <p:to>
                                        <p:strVal val="visible"/>
                                      </p:to>
                                    </p:set>
                                    <p:animEffect transition="in" filter="wedge">
                                      <p:cBhvr>
                                        <p:cTn id="37" dur="2000"/>
                                        <p:tgtEl>
                                          <p:spTgt spid="38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8" grpId="0" animBg="1"/>
      <p:bldP spid="38921" grpId="0" animBg="1"/>
      <p:bldP spid="38923" grpId="0" animBg="1"/>
      <p:bldP spid="38924" grpId="0" animBg="1"/>
      <p:bldP spid="38925" grpId="0" animBg="1"/>
      <p:bldP spid="38926" grpId="0" animBg="1"/>
      <p:bldP spid="38927" grpId="0" animBg="1"/>
      <p:bldP spid="389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216" y="166255"/>
            <a:ext cx="7886700" cy="1027265"/>
          </a:xfrm>
        </p:spPr>
        <p:txBody>
          <a:bodyPr>
            <a:noAutofit/>
          </a:bodyPr>
          <a:lstStyle/>
          <a:p>
            <a:r>
              <a:rPr lang="en-US" dirty="0">
                <a:solidFill>
                  <a:srgbClr val="00B050"/>
                </a:solidFill>
              </a:rPr>
              <a:t>Amos (Chapters 1-2): Judgements on Border Nations</a:t>
            </a:r>
          </a:p>
        </p:txBody>
      </p:sp>
      <p:sp>
        <p:nvSpPr>
          <p:cNvPr id="10" name="Content Placeholder 2">
            <a:extLst>
              <a:ext uri="{FF2B5EF4-FFF2-40B4-BE49-F238E27FC236}">
                <a16:creationId xmlns:a16="http://schemas.microsoft.com/office/drawing/2014/main" id="{D08FD14D-C62E-4B80-8521-2D6843C29289}"/>
              </a:ext>
            </a:extLst>
          </p:cNvPr>
          <p:cNvSpPr>
            <a:spLocks noGrp="1"/>
          </p:cNvSpPr>
          <p:nvPr>
            <p:ph sz="half" idx="1"/>
          </p:nvPr>
        </p:nvSpPr>
        <p:spPr>
          <a:xfrm>
            <a:off x="168216" y="1933158"/>
            <a:ext cx="5007634" cy="3731322"/>
          </a:xfrm>
        </p:spPr>
        <p:txBody>
          <a:bodyPr>
            <a:noAutofit/>
          </a:bodyPr>
          <a:lstStyle/>
          <a:p>
            <a:pPr marL="0" indent="0" algn="ctr">
              <a:buNone/>
            </a:pPr>
            <a:r>
              <a:rPr lang="en-US" sz="2400" dirty="0"/>
              <a:t>For the three transgressions of  _________ and for four</a:t>
            </a:r>
          </a:p>
          <a:p>
            <a:pPr>
              <a:buFont typeface="Wingdings" panose="05000000000000000000" pitchFamily="2" charset="2"/>
              <a:buChar char="ü"/>
            </a:pPr>
            <a:endParaRPr lang="en-US" sz="2400" dirty="0"/>
          </a:p>
          <a:p>
            <a:pPr>
              <a:buFont typeface="Wingdings" panose="05000000000000000000" pitchFamily="2" charset="2"/>
              <a:buChar char="ü"/>
            </a:pPr>
            <a:r>
              <a:rPr lang="en-US" sz="2400" dirty="0"/>
              <a:t>What does this mean?</a:t>
            </a:r>
          </a:p>
          <a:p>
            <a:pPr>
              <a:buFont typeface="Wingdings" panose="05000000000000000000" pitchFamily="2" charset="2"/>
              <a:buChar char="ü"/>
            </a:pPr>
            <a:r>
              <a:rPr lang="en-US" sz="2400" dirty="0"/>
              <a:t>This group of nations is judged for mistreating others (barbaric, no compassion)</a:t>
            </a:r>
          </a:p>
          <a:p>
            <a:pPr marL="0" indent="0">
              <a:buNone/>
            </a:pPr>
            <a:endParaRPr lang="en-US" sz="3300" dirty="0"/>
          </a:p>
          <a:p>
            <a:pPr marL="0" indent="0">
              <a:buNone/>
            </a:pPr>
            <a:endParaRPr lang="en-US" sz="3300" dirty="0"/>
          </a:p>
        </p:txBody>
      </p:sp>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60832" y="857250"/>
            <a:ext cx="3783169" cy="5143500"/>
          </a:xfrm>
        </p:spPr>
      </p:pic>
      <p:graphicFrame>
        <p:nvGraphicFramePr>
          <p:cNvPr id="4" name="Table 3"/>
          <p:cNvGraphicFramePr>
            <a:graphicFrameLocks noGrp="1"/>
          </p:cNvGraphicFramePr>
          <p:nvPr>
            <p:extLst>
              <p:ext uri="{D42A27DB-BD31-4B8C-83A1-F6EECF244321}">
                <p14:modId xmlns:p14="http://schemas.microsoft.com/office/powerpoint/2010/main" val="709880889"/>
              </p:ext>
            </p:extLst>
          </p:nvPr>
        </p:nvGraphicFramePr>
        <p:xfrm>
          <a:off x="111066" y="3048893"/>
          <a:ext cx="5064785" cy="480060"/>
        </p:xfrm>
        <a:graphic>
          <a:graphicData uri="http://schemas.openxmlformats.org/drawingml/2006/table">
            <a:tbl>
              <a:tblPr firstRow="1" bandRow="1">
                <a:tableStyleId>{74C1A8A3-306A-4EB7-A6B1-4F7E0EB9C5D6}</a:tableStyleId>
              </a:tblPr>
              <a:tblGrid>
                <a:gridCol w="2075731">
                  <a:extLst>
                    <a:ext uri="{9D8B030D-6E8A-4147-A177-3AD203B41FA5}">
                      <a16:colId xmlns:a16="http://schemas.microsoft.com/office/drawing/2014/main" val="1572979793"/>
                    </a:ext>
                  </a:extLst>
                </a:gridCol>
                <a:gridCol w="1462178">
                  <a:extLst>
                    <a:ext uri="{9D8B030D-6E8A-4147-A177-3AD203B41FA5}">
                      <a16:colId xmlns:a16="http://schemas.microsoft.com/office/drawing/2014/main" val="2476263642"/>
                    </a:ext>
                  </a:extLst>
                </a:gridCol>
                <a:gridCol w="1526876">
                  <a:extLst>
                    <a:ext uri="{9D8B030D-6E8A-4147-A177-3AD203B41FA5}">
                      <a16:colId xmlns:a16="http://schemas.microsoft.com/office/drawing/2014/main" val="2465654327"/>
                    </a:ext>
                  </a:extLst>
                </a:gridCol>
              </a:tblGrid>
              <a:tr h="480060">
                <a:tc>
                  <a:txBody>
                    <a:bodyPr/>
                    <a:lstStyle/>
                    <a:p>
                      <a:pPr algn="ctr"/>
                      <a:r>
                        <a:rPr lang="en-US" sz="2700" dirty="0"/>
                        <a:t>Damascus</a:t>
                      </a:r>
                    </a:p>
                  </a:txBody>
                  <a:tcPr marL="68580" marR="68580" marT="34290" marB="34290"/>
                </a:tc>
                <a:tc>
                  <a:txBody>
                    <a:bodyPr/>
                    <a:lstStyle/>
                    <a:p>
                      <a:pPr algn="ctr"/>
                      <a:r>
                        <a:rPr lang="en-US" sz="2700" dirty="0"/>
                        <a:t>Gaza</a:t>
                      </a:r>
                    </a:p>
                  </a:txBody>
                  <a:tcPr marL="68580" marR="68580" marT="34290" marB="34290"/>
                </a:tc>
                <a:tc>
                  <a:txBody>
                    <a:bodyPr/>
                    <a:lstStyle/>
                    <a:p>
                      <a:pPr algn="ctr"/>
                      <a:r>
                        <a:rPr lang="en-US" sz="2700" dirty="0" err="1"/>
                        <a:t>Tyre</a:t>
                      </a:r>
                      <a:endParaRPr lang="en-US" sz="2700" dirty="0"/>
                    </a:p>
                  </a:txBody>
                  <a:tcPr marL="68580" marR="68580" marT="34290" marB="34290"/>
                </a:tc>
                <a:extLst>
                  <a:ext uri="{0D108BD9-81ED-4DB2-BD59-A6C34878D82A}">
                    <a16:rowId xmlns:a16="http://schemas.microsoft.com/office/drawing/2014/main" val="3740108224"/>
                  </a:ext>
                </a:extLst>
              </a:tr>
            </a:tbl>
          </a:graphicData>
        </a:graphic>
      </p:graphicFrame>
      <p:sp>
        <p:nvSpPr>
          <p:cNvPr id="3" name="Slide Number Placeholder 2">
            <a:extLst>
              <a:ext uri="{FF2B5EF4-FFF2-40B4-BE49-F238E27FC236}">
                <a16:creationId xmlns:a16="http://schemas.microsoft.com/office/drawing/2014/main" id="{97CD9C82-FC5D-9AC4-0051-6EF177D7AD29}"/>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92746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5" y="265627"/>
            <a:ext cx="7886700" cy="771876"/>
          </a:xfrm>
        </p:spPr>
        <p:txBody>
          <a:bodyPr>
            <a:noAutofit/>
          </a:bodyPr>
          <a:lstStyle/>
          <a:p>
            <a:r>
              <a:rPr lang="en-US" dirty="0">
                <a:solidFill>
                  <a:srgbClr val="00B050"/>
                </a:solidFill>
              </a:rPr>
              <a:t>Amos (Chapters 1-2): Judgements on Border Nations</a:t>
            </a:r>
          </a:p>
        </p:txBody>
      </p:sp>
      <p:sp>
        <p:nvSpPr>
          <p:cNvPr id="3" name="Content Placeholder 2"/>
          <p:cNvSpPr>
            <a:spLocks noGrp="1"/>
          </p:cNvSpPr>
          <p:nvPr>
            <p:ph sz="half" idx="1"/>
          </p:nvPr>
        </p:nvSpPr>
        <p:spPr>
          <a:xfrm>
            <a:off x="1" y="1596888"/>
            <a:ext cx="5360831" cy="4403862"/>
          </a:xfrm>
        </p:spPr>
        <p:txBody>
          <a:bodyPr>
            <a:noAutofit/>
          </a:bodyPr>
          <a:lstStyle/>
          <a:p>
            <a:pPr marL="0" indent="0" algn="ctr">
              <a:buNone/>
            </a:pPr>
            <a:r>
              <a:rPr lang="en-US" sz="3300" dirty="0"/>
              <a:t>For the three transgressions of  _________ and for four</a:t>
            </a:r>
          </a:p>
          <a:p>
            <a:pPr>
              <a:buFont typeface="Wingdings" panose="05000000000000000000" pitchFamily="2" charset="2"/>
              <a:buChar char="ü"/>
            </a:pPr>
            <a:endParaRPr lang="en-US" sz="3300" dirty="0"/>
          </a:p>
          <a:p>
            <a:pPr>
              <a:buFont typeface="Wingdings" panose="05000000000000000000" pitchFamily="2" charset="2"/>
              <a:buChar char="ü"/>
            </a:pPr>
            <a:r>
              <a:rPr lang="en-US" sz="3000" dirty="0"/>
              <a:t>This group of nations is judged for mistreating brethren/family</a:t>
            </a:r>
          </a:p>
          <a:p>
            <a:pPr>
              <a:buFont typeface="Wingdings" panose="05000000000000000000" pitchFamily="2" charset="2"/>
              <a:buChar char="ü"/>
            </a:pPr>
            <a:r>
              <a:rPr lang="en-US" sz="3000" dirty="0"/>
              <a:t>Amos 1:13</a:t>
            </a:r>
          </a:p>
          <a:p>
            <a:pPr marL="0" indent="0">
              <a:buNone/>
            </a:pPr>
            <a:endParaRPr lang="en-US" sz="3300" dirty="0"/>
          </a:p>
          <a:p>
            <a:pPr>
              <a:buFont typeface="Wingdings" panose="05000000000000000000" pitchFamily="2" charset="2"/>
              <a:buChar char="ü"/>
            </a:pPr>
            <a:endParaRPr lang="en-US" sz="3300" dirty="0"/>
          </a:p>
        </p:txBody>
      </p:sp>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60832" y="857250"/>
            <a:ext cx="3783169" cy="5143500"/>
          </a:xfrm>
        </p:spPr>
      </p:pic>
      <p:graphicFrame>
        <p:nvGraphicFramePr>
          <p:cNvPr id="4" name="Table 3"/>
          <p:cNvGraphicFramePr>
            <a:graphicFrameLocks noGrp="1"/>
          </p:cNvGraphicFramePr>
          <p:nvPr>
            <p:extLst>
              <p:ext uri="{D42A27DB-BD31-4B8C-83A1-F6EECF244321}">
                <p14:modId xmlns:p14="http://schemas.microsoft.com/office/powerpoint/2010/main" val="2251642116"/>
              </p:ext>
            </p:extLst>
          </p:nvPr>
        </p:nvGraphicFramePr>
        <p:xfrm>
          <a:off x="111065" y="2715659"/>
          <a:ext cx="5064784" cy="480060"/>
        </p:xfrm>
        <a:graphic>
          <a:graphicData uri="http://schemas.openxmlformats.org/drawingml/2006/table">
            <a:tbl>
              <a:tblPr firstRow="1" bandRow="1">
                <a:tableStyleId>{74C1A8A3-306A-4EB7-A6B1-4F7E0EB9C5D6}</a:tableStyleId>
              </a:tblPr>
              <a:tblGrid>
                <a:gridCol w="1855757">
                  <a:extLst>
                    <a:ext uri="{9D8B030D-6E8A-4147-A177-3AD203B41FA5}">
                      <a16:colId xmlns:a16="http://schemas.microsoft.com/office/drawing/2014/main" val="1572979793"/>
                    </a:ext>
                  </a:extLst>
                </a:gridCol>
                <a:gridCol w="1682151">
                  <a:extLst>
                    <a:ext uri="{9D8B030D-6E8A-4147-A177-3AD203B41FA5}">
                      <a16:colId xmlns:a16="http://schemas.microsoft.com/office/drawing/2014/main" val="2476263642"/>
                    </a:ext>
                  </a:extLst>
                </a:gridCol>
                <a:gridCol w="1526876">
                  <a:extLst>
                    <a:ext uri="{9D8B030D-6E8A-4147-A177-3AD203B41FA5}">
                      <a16:colId xmlns:a16="http://schemas.microsoft.com/office/drawing/2014/main" val="2465654327"/>
                    </a:ext>
                  </a:extLst>
                </a:gridCol>
              </a:tblGrid>
              <a:tr h="480060">
                <a:tc>
                  <a:txBody>
                    <a:bodyPr/>
                    <a:lstStyle/>
                    <a:p>
                      <a:pPr algn="ctr"/>
                      <a:r>
                        <a:rPr lang="en-US" sz="2700" dirty="0"/>
                        <a:t>Edom</a:t>
                      </a:r>
                    </a:p>
                  </a:txBody>
                  <a:tcPr marL="68580" marR="68580" marT="34290" marB="34290"/>
                </a:tc>
                <a:tc>
                  <a:txBody>
                    <a:bodyPr/>
                    <a:lstStyle/>
                    <a:p>
                      <a:pPr algn="ctr"/>
                      <a:r>
                        <a:rPr lang="en-US" sz="2700" dirty="0"/>
                        <a:t>Ammon</a:t>
                      </a:r>
                    </a:p>
                  </a:txBody>
                  <a:tcPr marL="68580" marR="68580" marT="34290" marB="34290"/>
                </a:tc>
                <a:tc>
                  <a:txBody>
                    <a:bodyPr/>
                    <a:lstStyle/>
                    <a:p>
                      <a:pPr algn="ctr"/>
                      <a:r>
                        <a:rPr lang="en-US" sz="2700" dirty="0"/>
                        <a:t>Moab</a:t>
                      </a:r>
                    </a:p>
                  </a:txBody>
                  <a:tcPr marL="68580" marR="68580" marT="34290" marB="34290"/>
                </a:tc>
                <a:extLst>
                  <a:ext uri="{0D108BD9-81ED-4DB2-BD59-A6C34878D82A}">
                    <a16:rowId xmlns:a16="http://schemas.microsoft.com/office/drawing/2014/main" val="3740108224"/>
                  </a:ext>
                </a:extLst>
              </a:tr>
            </a:tbl>
          </a:graphicData>
        </a:graphic>
      </p:graphicFrame>
      <p:sp>
        <p:nvSpPr>
          <p:cNvPr id="5" name="Slide Number Placeholder 4">
            <a:extLst>
              <a:ext uri="{FF2B5EF4-FFF2-40B4-BE49-F238E27FC236}">
                <a16:creationId xmlns:a16="http://schemas.microsoft.com/office/drawing/2014/main" id="{1FD6234F-3D88-CE5A-AFC4-DC87ED645081}"/>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3318448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78" y="564646"/>
            <a:ext cx="7886700" cy="577876"/>
          </a:xfrm>
        </p:spPr>
        <p:txBody>
          <a:bodyPr>
            <a:noAutofit/>
          </a:bodyPr>
          <a:lstStyle/>
          <a:p>
            <a:r>
              <a:rPr lang="en-US" dirty="0">
                <a:solidFill>
                  <a:srgbClr val="00B050"/>
                </a:solidFill>
              </a:rPr>
              <a:t>Amos (Chapters 1-2): Judgements on Judah and Israel</a:t>
            </a:r>
          </a:p>
        </p:txBody>
      </p:sp>
      <p:sp>
        <p:nvSpPr>
          <p:cNvPr id="7" name="Content Placeholder 6">
            <a:extLst>
              <a:ext uri="{FF2B5EF4-FFF2-40B4-BE49-F238E27FC236}">
                <a16:creationId xmlns:a16="http://schemas.microsoft.com/office/drawing/2014/main" id="{34711AFB-707F-4921-98B4-0E6928071C23}"/>
              </a:ext>
            </a:extLst>
          </p:cNvPr>
          <p:cNvSpPr>
            <a:spLocks noGrp="1"/>
          </p:cNvSpPr>
          <p:nvPr>
            <p:ph sz="half" idx="1"/>
          </p:nvPr>
        </p:nvSpPr>
        <p:spPr>
          <a:xfrm>
            <a:off x="111066" y="2115049"/>
            <a:ext cx="4403785" cy="3367540"/>
          </a:xfrm>
        </p:spPr>
        <p:txBody>
          <a:bodyPr/>
          <a:lstStyle/>
          <a:p>
            <a:pPr marL="0" indent="0" algn="ctr">
              <a:buNone/>
            </a:pPr>
            <a:r>
              <a:rPr lang="en-US" sz="2400" dirty="0"/>
              <a:t>For the three transgressions of  _________ and for four</a:t>
            </a:r>
          </a:p>
          <a:p>
            <a:pPr marL="0" indent="0" algn="ctr">
              <a:buNone/>
            </a:pPr>
            <a:endParaRPr lang="en-US" sz="2400" dirty="0"/>
          </a:p>
          <a:p>
            <a:pPr marL="0" indent="0">
              <a:buNone/>
            </a:pPr>
            <a:endParaRPr lang="en-US" sz="2400" dirty="0"/>
          </a:p>
          <a:p>
            <a:pPr>
              <a:buFont typeface="Wingdings" panose="05000000000000000000" pitchFamily="2" charset="2"/>
              <a:buChar char="ü"/>
            </a:pPr>
            <a:r>
              <a:rPr lang="en-US" sz="2400" dirty="0"/>
              <a:t>Judah and Israel are being judged for </a:t>
            </a:r>
            <a:r>
              <a:rPr lang="en-US" sz="2400" b="1" dirty="0">
                <a:solidFill>
                  <a:srgbClr val="00B050"/>
                </a:solidFill>
              </a:rPr>
              <a:t>mistreating the LORD</a:t>
            </a:r>
          </a:p>
          <a:p>
            <a:pPr marL="0" indent="0">
              <a:buNone/>
            </a:pPr>
            <a:endParaRPr lang="en-US" dirty="0"/>
          </a:p>
        </p:txBody>
      </p:sp>
      <p:pic>
        <p:nvPicPr>
          <p:cNvPr id="9" name="Content Placeholder 8"/>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360832" y="857250"/>
            <a:ext cx="3783169" cy="5143500"/>
          </a:xfrm>
        </p:spPr>
      </p:pic>
      <p:graphicFrame>
        <p:nvGraphicFramePr>
          <p:cNvPr id="4" name="Table 3"/>
          <p:cNvGraphicFramePr>
            <a:graphicFrameLocks noGrp="1"/>
          </p:cNvGraphicFramePr>
          <p:nvPr>
            <p:extLst>
              <p:ext uri="{D42A27DB-BD31-4B8C-83A1-F6EECF244321}">
                <p14:modId xmlns:p14="http://schemas.microsoft.com/office/powerpoint/2010/main" val="154102718"/>
              </p:ext>
            </p:extLst>
          </p:nvPr>
        </p:nvGraphicFramePr>
        <p:xfrm>
          <a:off x="277695" y="2918011"/>
          <a:ext cx="3537908" cy="510989"/>
        </p:xfrm>
        <a:graphic>
          <a:graphicData uri="http://schemas.openxmlformats.org/drawingml/2006/table">
            <a:tbl>
              <a:tblPr firstRow="1" bandRow="1">
                <a:tableStyleId>{74C1A8A3-306A-4EB7-A6B1-4F7E0EB9C5D6}</a:tableStyleId>
              </a:tblPr>
              <a:tblGrid>
                <a:gridCol w="1855757">
                  <a:extLst>
                    <a:ext uri="{9D8B030D-6E8A-4147-A177-3AD203B41FA5}">
                      <a16:colId xmlns:a16="http://schemas.microsoft.com/office/drawing/2014/main" val="1572979793"/>
                    </a:ext>
                  </a:extLst>
                </a:gridCol>
                <a:gridCol w="1682151">
                  <a:extLst>
                    <a:ext uri="{9D8B030D-6E8A-4147-A177-3AD203B41FA5}">
                      <a16:colId xmlns:a16="http://schemas.microsoft.com/office/drawing/2014/main" val="2476263642"/>
                    </a:ext>
                  </a:extLst>
                </a:gridCol>
              </a:tblGrid>
              <a:tr h="510989">
                <a:tc>
                  <a:txBody>
                    <a:bodyPr/>
                    <a:lstStyle/>
                    <a:p>
                      <a:pPr algn="ctr"/>
                      <a:r>
                        <a:rPr lang="en-US" sz="2700" dirty="0"/>
                        <a:t>Judah</a:t>
                      </a:r>
                    </a:p>
                  </a:txBody>
                  <a:tcPr marL="68580" marR="68580" marT="34290" marB="34290"/>
                </a:tc>
                <a:tc>
                  <a:txBody>
                    <a:bodyPr/>
                    <a:lstStyle/>
                    <a:p>
                      <a:pPr algn="ctr"/>
                      <a:r>
                        <a:rPr lang="en-US" sz="2700" dirty="0"/>
                        <a:t>Israel</a:t>
                      </a:r>
                    </a:p>
                  </a:txBody>
                  <a:tcPr marL="68580" marR="68580" marT="34290" marB="34290"/>
                </a:tc>
                <a:extLst>
                  <a:ext uri="{0D108BD9-81ED-4DB2-BD59-A6C34878D82A}">
                    <a16:rowId xmlns:a16="http://schemas.microsoft.com/office/drawing/2014/main" val="3740108224"/>
                  </a:ext>
                </a:extLst>
              </a:tr>
            </a:tbl>
          </a:graphicData>
        </a:graphic>
      </p:graphicFrame>
      <p:sp>
        <p:nvSpPr>
          <p:cNvPr id="6" name="TextBox 5"/>
          <p:cNvSpPr txBox="1"/>
          <p:nvPr/>
        </p:nvSpPr>
        <p:spPr>
          <a:xfrm>
            <a:off x="5360831" y="857250"/>
            <a:ext cx="3783169" cy="543610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14313" indent="-214313">
              <a:buFont typeface="Wingdings" panose="05000000000000000000" pitchFamily="2" charset="2"/>
              <a:buChar char="ü"/>
            </a:pPr>
            <a:r>
              <a:rPr lang="en-US" sz="2400" dirty="0"/>
              <a:t>Reminds them of what He has done for them</a:t>
            </a:r>
          </a:p>
          <a:p>
            <a:pPr marL="214313" indent="-214313">
              <a:buFont typeface="Wingdings" panose="05000000000000000000" pitchFamily="2" charset="2"/>
              <a:buChar char="ü"/>
            </a:pPr>
            <a:endParaRPr lang="en-US" sz="825" dirty="0"/>
          </a:p>
          <a:p>
            <a:pPr marL="214313" indent="-214313">
              <a:buFont typeface="Wingdings" panose="05000000000000000000" pitchFamily="2" charset="2"/>
              <a:buChar char="ü"/>
            </a:pPr>
            <a:r>
              <a:rPr lang="en-US" sz="2400" dirty="0"/>
              <a:t>Highlights how they treated the poor </a:t>
            </a:r>
          </a:p>
          <a:p>
            <a:pPr marL="685800" lvl="1" indent="-342900">
              <a:buFont typeface="Wingdings" panose="05000000000000000000" pitchFamily="2" charset="2"/>
              <a:buChar char="Ø"/>
            </a:pPr>
            <a:r>
              <a:rPr lang="en-US" sz="2400" dirty="0"/>
              <a:t>See 2:6-7</a:t>
            </a:r>
          </a:p>
          <a:p>
            <a:pPr marL="214313" indent="-214313">
              <a:buFont typeface="Wingdings" panose="05000000000000000000" pitchFamily="2" charset="2"/>
              <a:buChar char="ü"/>
            </a:pPr>
            <a:endParaRPr lang="en-US" sz="900" dirty="0"/>
          </a:p>
          <a:p>
            <a:pPr marL="214313" indent="-214313">
              <a:buFont typeface="Wingdings" panose="05000000000000000000" pitchFamily="2" charset="2"/>
              <a:buChar char="ü"/>
            </a:pPr>
            <a:r>
              <a:rPr lang="en-US" sz="2400" dirty="0"/>
              <a:t>I gave you Nazarites</a:t>
            </a:r>
          </a:p>
          <a:p>
            <a:pPr marL="685800" lvl="1" indent="-342900">
              <a:buFont typeface="Wingdings" panose="05000000000000000000" pitchFamily="2" charset="2"/>
              <a:buChar char="Ø"/>
            </a:pPr>
            <a:r>
              <a:rPr lang="en-US" sz="2400" dirty="0"/>
              <a:t>You gave them wine</a:t>
            </a:r>
          </a:p>
          <a:p>
            <a:pPr marL="214313" indent="-214313">
              <a:buFont typeface="Wingdings" panose="05000000000000000000" pitchFamily="2" charset="2"/>
              <a:buChar char="ü"/>
            </a:pPr>
            <a:endParaRPr lang="en-US" sz="900" dirty="0"/>
          </a:p>
          <a:p>
            <a:pPr marL="214313" indent="-214313">
              <a:buFont typeface="Wingdings" panose="05000000000000000000" pitchFamily="2" charset="2"/>
              <a:buChar char="ü"/>
            </a:pPr>
            <a:r>
              <a:rPr lang="en-US" sz="2400" dirty="0"/>
              <a:t>I gave you prophets</a:t>
            </a:r>
          </a:p>
          <a:p>
            <a:pPr marL="685800" lvl="1" indent="-342900">
              <a:buFont typeface="Wingdings" panose="05000000000000000000" pitchFamily="2" charset="2"/>
              <a:buChar char="Ø"/>
            </a:pPr>
            <a:r>
              <a:rPr lang="en-US" sz="2400" dirty="0"/>
              <a:t>You told them, “Do not Prophesy!”</a:t>
            </a:r>
          </a:p>
          <a:p>
            <a:pPr marL="557213" lvl="1" indent="-214313">
              <a:buFont typeface="Wingdings" panose="05000000000000000000" pitchFamily="2" charset="2"/>
              <a:buChar char="ü"/>
            </a:pPr>
            <a:endParaRPr lang="en-US" sz="900" dirty="0"/>
          </a:p>
          <a:p>
            <a:pPr marL="214313" indent="-214313">
              <a:buFont typeface="Wingdings" panose="05000000000000000000" pitchFamily="2" charset="2"/>
              <a:buChar char="ü"/>
            </a:pPr>
            <a:r>
              <a:rPr lang="en-US" sz="2400" dirty="0"/>
              <a:t>See God’s despair (2:13)</a:t>
            </a:r>
          </a:p>
          <a:p>
            <a:endParaRPr lang="en-US" sz="2400" dirty="0"/>
          </a:p>
          <a:p>
            <a:endParaRPr lang="en-US" sz="2400" dirty="0"/>
          </a:p>
        </p:txBody>
      </p:sp>
      <p:sp>
        <p:nvSpPr>
          <p:cNvPr id="3" name="Slide Number Placeholder 2">
            <a:extLst>
              <a:ext uri="{FF2B5EF4-FFF2-40B4-BE49-F238E27FC236}">
                <a16:creationId xmlns:a16="http://schemas.microsoft.com/office/drawing/2014/main" id="{9993CC42-5AED-3EAC-C160-C863A454DB84}"/>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89122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subTnLst>
                                    <p:animClr clrSpc="rgb" dir="cw">
                                      <p:cBhvr override="childStyle">
                                        <p:cTn dur="1" fill="hold" display="0" masterRel="nextClick" afterEffect="1"/>
                                        <p:tgtEl>
                                          <p:spTgt spid="6">
                                            <p:txEl>
                                              <p:pRg st="0" end="0"/>
                                            </p:txEl>
                                          </p:spTgt>
                                        </p:tgtEl>
                                        <p:attrNameLst>
                                          <p:attrName>ppt_c</p:attrName>
                                        </p:attrNameLst>
                                      </p:cBhvr>
                                      <p:to>
                                        <a:schemeClr val="tx2"/>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subTnLst>
                                    <p:animClr clrSpc="rgb" dir="cw">
                                      <p:cBhvr override="childStyle">
                                        <p:cTn dur="1" fill="hold" display="0" masterRel="nextClick" afterEffect="1"/>
                                        <p:tgtEl>
                                          <p:spTgt spid="6">
                                            <p:txEl>
                                              <p:pRg st="2" end="2"/>
                                            </p:txEl>
                                          </p:spTgt>
                                        </p:tgtEl>
                                        <p:attrNameLst>
                                          <p:attrName>ppt_c</p:attrName>
                                        </p:attrNameLst>
                                      </p:cBhvr>
                                      <p:to>
                                        <a:schemeClr val="tx2"/>
                                      </p:to>
                                    </p:animClr>
                                  </p:sub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subTnLst>
                                    <p:animClr clrSpc="rgb" dir="cw">
                                      <p:cBhvr override="childStyle">
                                        <p:cTn dur="1" fill="hold" display="0" masterRel="nextClick" afterEffect="1"/>
                                        <p:tgtEl>
                                          <p:spTgt spid="6">
                                            <p:txEl>
                                              <p:pRg st="3" end="3"/>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subTnLst>
                                    <p:animClr clrSpc="rgb" dir="cw">
                                      <p:cBhvr override="childStyle">
                                        <p:cTn dur="1" fill="hold" display="0" masterRel="nextClick" afterEffect="1"/>
                                        <p:tgtEl>
                                          <p:spTgt spid="6">
                                            <p:txEl>
                                              <p:pRg st="5" end="5"/>
                                            </p:txEl>
                                          </p:spTgt>
                                        </p:tgtEl>
                                        <p:attrNameLst>
                                          <p:attrName>ppt_c</p:attrName>
                                        </p:attrNameLst>
                                      </p:cBhvr>
                                      <p:to>
                                        <a:schemeClr val="tx2"/>
                                      </p:to>
                                    </p:animClr>
                                  </p:sub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500"/>
                                        <p:tgtEl>
                                          <p:spTgt spid="6">
                                            <p:txEl>
                                              <p:pRg st="6" end="6"/>
                                            </p:txEl>
                                          </p:spTgt>
                                        </p:tgtEl>
                                      </p:cBhvr>
                                    </p:animEffect>
                                  </p:childTnLst>
                                  <p:subTnLst>
                                    <p:animClr clrSpc="rgb" dir="cw">
                                      <p:cBhvr override="childStyle">
                                        <p:cTn dur="1" fill="hold" display="0" masterRel="nextClick" afterEffect="1"/>
                                        <p:tgtEl>
                                          <p:spTgt spid="6">
                                            <p:txEl>
                                              <p:pRg st="6" end="6"/>
                                            </p:txEl>
                                          </p:spTgt>
                                        </p:tgtEl>
                                        <p:attrNameLst>
                                          <p:attrName>ppt_c</p:attrName>
                                        </p:attrNameLst>
                                      </p:cBhvr>
                                      <p:to>
                                        <a:schemeClr val="tx2"/>
                                      </p:to>
                                    </p:animClr>
                                  </p:subTnLst>
                                </p:cTn>
                              </p:par>
                              <p:par>
                                <p:cTn id="24" presetID="10" presetClass="entr" presetSubtype="0" fill="hold" nodeType="withEffect">
                                  <p:stCondLst>
                                    <p:cond delay="0"/>
                                  </p:stCondLst>
                                  <p:childTnLst>
                                    <p:set>
                                      <p:cBhvr>
                                        <p:cTn id="25" dur="1" fill="hold">
                                          <p:stCondLst>
                                            <p:cond delay="0"/>
                                          </p:stCondLst>
                                        </p:cTn>
                                        <p:tgtEl>
                                          <p:spTgt spid="6">
                                            <p:txEl>
                                              <p:pRg st="8" end="8"/>
                                            </p:txEl>
                                          </p:spTgt>
                                        </p:tgtEl>
                                        <p:attrNameLst>
                                          <p:attrName>style.visibility</p:attrName>
                                        </p:attrNameLst>
                                      </p:cBhvr>
                                      <p:to>
                                        <p:strVal val="visible"/>
                                      </p:to>
                                    </p:set>
                                    <p:animEffect transition="in" filter="fade">
                                      <p:cBhvr>
                                        <p:cTn id="26" dur="500"/>
                                        <p:tgtEl>
                                          <p:spTgt spid="6">
                                            <p:txEl>
                                              <p:pRg st="8" end="8"/>
                                            </p:txEl>
                                          </p:spTgt>
                                        </p:tgtEl>
                                      </p:cBhvr>
                                    </p:animEffect>
                                  </p:childTnLst>
                                  <p:subTnLst>
                                    <p:animClr clrSpc="rgb" dir="cw">
                                      <p:cBhvr override="childStyle">
                                        <p:cTn dur="1" fill="hold" display="0" masterRel="nextClick" afterEffect="1"/>
                                        <p:tgtEl>
                                          <p:spTgt spid="6">
                                            <p:txEl>
                                              <p:pRg st="8" end="8"/>
                                            </p:txEl>
                                          </p:spTgt>
                                        </p:tgtEl>
                                        <p:attrNameLst>
                                          <p:attrName>ppt_c</p:attrName>
                                        </p:attrNameLst>
                                      </p:cBhvr>
                                      <p:to>
                                        <a:schemeClr val="tx2"/>
                                      </p:to>
                                    </p:animClr>
                                  </p:subTnLst>
                                </p:cTn>
                              </p:par>
                              <p:par>
                                <p:cTn id="27" presetID="10"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animEffect transition="in" filter="fade">
                                      <p:cBhvr>
                                        <p:cTn id="29" dur="500"/>
                                        <p:tgtEl>
                                          <p:spTgt spid="6">
                                            <p:txEl>
                                              <p:pRg st="9" end="9"/>
                                            </p:txEl>
                                          </p:spTgt>
                                        </p:tgtEl>
                                      </p:cBhvr>
                                    </p:animEffect>
                                  </p:childTnLst>
                                  <p:subTnLst>
                                    <p:animClr clrSpc="rgb" dir="cw">
                                      <p:cBhvr override="childStyle">
                                        <p:cTn dur="1" fill="hold" display="0" masterRel="nextClick" afterEffect="1"/>
                                        <p:tgtEl>
                                          <p:spTgt spid="6">
                                            <p:txEl>
                                              <p:pRg st="9" end="9"/>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xEl>
                                              <p:pRg st="11" end="11"/>
                                            </p:txEl>
                                          </p:spTgt>
                                        </p:tgtEl>
                                        <p:attrNameLst>
                                          <p:attrName>style.visibility</p:attrName>
                                        </p:attrNameLst>
                                      </p:cBhvr>
                                      <p:to>
                                        <p:strVal val="visible"/>
                                      </p:to>
                                    </p:set>
                                    <p:animEffect transition="in" filter="fade">
                                      <p:cBhvr>
                                        <p:cTn id="34" dur="500"/>
                                        <p:tgtEl>
                                          <p:spTgt spid="6">
                                            <p:txEl>
                                              <p:pRg st="11" end="11"/>
                                            </p:txEl>
                                          </p:spTgt>
                                        </p:tgtEl>
                                      </p:cBhvr>
                                    </p:animEffect>
                                  </p:childTnLst>
                                  <p:subTnLst>
                                    <p:animClr clrSpc="rgb" dir="cw">
                                      <p:cBhvr override="childStyle">
                                        <p:cTn dur="1" fill="hold" display="0" masterRel="nextClick" afterEffect="1"/>
                                        <p:tgtEl>
                                          <p:spTgt spid="6">
                                            <p:txEl>
                                              <p:pRg st="11" end="11"/>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64664" y="2029548"/>
            <a:ext cx="4120236" cy="3109612"/>
          </a:xfrm>
          <a:prstGeom prst="rect">
            <a:avLst/>
          </a:prstGeom>
        </p:spPr>
      </p:pic>
      <p:sp>
        <p:nvSpPr>
          <p:cNvPr id="8" name="TextBox 7"/>
          <p:cNvSpPr txBox="1"/>
          <p:nvPr/>
        </p:nvSpPr>
        <p:spPr>
          <a:xfrm>
            <a:off x="297996" y="252982"/>
            <a:ext cx="7931604" cy="646331"/>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3600" dirty="0">
                <a:solidFill>
                  <a:schemeClr val="accent4">
                    <a:lumMod val="20000"/>
                    <a:lumOff val="80000"/>
                  </a:schemeClr>
                </a:solidFill>
              </a:rPr>
              <a:t>Chapters 3-6 “Why Judgement on Israel?”</a:t>
            </a:r>
          </a:p>
        </p:txBody>
      </p:sp>
      <p:sp>
        <p:nvSpPr>
          <p:cNvPr id="9" name="Text Placeholder 3"/>
          <p:cNvSpPr txBox="1">
            <a:spLocks/>
          </p:cNvSpPr>
          <p:nvPr/>
        </p:nvSpPr>
        <p:spPr>
          <a:xfrm>
            <a:off x="159100" y="1300866"/>
            <a:ext cx="4561342" cy="4065662"/>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dirty="0">
                <a:solidFill>
                  <a:schemeClr val="bg1"/>
                </a:solidFill>
              </a:rPr>
              <a:t> </a:t>
            </a:r>
            <a:r>
              <a:rPr lang="en-US" dirty="0">
                <a:solidFill>
                  <a:schemeClr val="bg1"/>
                </a:solidFill>
                <a:latin typeface="Calabri"/>
              </a:rPr>
              <a:t>Am 3:1-2 ¶ Hear this word that the LORD has spoken against you, O children of Israel, </a:t>
            </a:r>
            <a:r>
              <a:rPr lang="en-US" b="1" u="sng" dirty="0">
                <a:solidFill>
                  <a:srgbClr val="FFF2CC"/>
                </a:solidFill>
                <a:latin typeface="Calabri"/>
              </a:rPr>
              <a:t>against the whole family which I brought up from the land of Egypt</a:t>
            </a:r>
            <a:r>
              <a:rPr lang="en-US" b="1" u="sng" dirty="0">
                <a:solidFill>
                  <a:schemeClr val="bg1"/>
                </a:solidFill>
                <a:latin typeface="Calabri"/>
              </a:rPr>
              <a:t>,</a:t>
            </a:r>
            <a:r>
              <a:rPr lang="en-US" dirty="0">
                <a:solidFill>
                  <a:schemeClr val="bg1"/>
                </a:solidFill>
                <a:latin typeface="Calabri"/>
              </a:rPr>
              <a:t> saying: You only have I known of all the families of the earth; </a:t>
            </a:r>
            <a:r>
              <a:rPr lang="en-US" b="1" u="sng" dirty="0">
                <a:solidFill>
                  <a:srgbClr val="FFF2CC"/>
                </a:solidFill>
                <a:effectLst>
                  <a:outerShdw blurRad="38100" dist="38100" dir="2700000" algn="tl">
                    <a:srgbClr val="000000">
                      <a:alpha val="43137"/>
                    </a:srgbClr>
                  </a:outerShdw>
                </a:effectLst>
                <a:latin typeface="Calabri"/>
              </a:rPr>
              <a:t>Therefore I will punish you for all your iniquities</a:t>
            </a:r>
            <a:r>
              <a:rPr lang="en-US" dirty="0">
                <a:solidFill>
                  <a:schemeClr val="bg1"/>
                </a:solidFill>
                <a:latin typeface="Calabri"/>
              </a:rPr>
              <a:t>."</a:t>
            </a:r>
          </a:p>
        </p:txBody>
      </p:sp>
    </p:spTree>
    <p:extLst>
      <p:ext uri="{BB962C8B-B14F-4D97-AF65-F5344CB8AC3E}">
        <p14:creationId xmlns:p14="http://schemas.microsoft.com/office/powerpoint/2010/main" val="185634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2228" y="213814"/>
            <a:ext cx="7252961" cy="759134"/>
          </a:xfrm>
        </p:spPr>
        <p:txBody>
          <a:bodyPr>
            <a:normAutofit/>
          </a:bodyPr>
          <a:lstStyle/>
          <a:p>
            <a:r>
              <a:rPr lang="en-US" sz="3300" dirty="0">
                <a:solidFill>
                  <a:schemeClr val="accent4">
                    <a:lumMod val="20000"/>
                    <a:lumOff val="80000"/>
                  </a:schemeClr>
                </a:solidFill>
              </a:rPr>
              <a:t>Chapters 3-6 “Why Judgement on Israel?”</a:t>
            </a:r>
          </a:p>
        </p:txBody>
      </p:sp>
      <p:sp>
        <p:nvSpPr>
          <p:cNvPr id="5" name="Content Placeholder 4"/>
          <p:cNvSpPr>
            <a:spLocks noGrp="1"/>
          </p:cNvSpPr>
          <p:nvPr>
            <p:ph sz="half" idx="1"/>
          </p:nvPr>
        </p:nvSpPr>
        <p:spPr>
          <a:xfrm>
            <a:off x="242371" y="1426159"/>
            <a:ext cx="8659258" cy="5218027"/>
          </a:xfrm>
        </p:spPr>
        <p:txBody>
          <a:bodyPr>
            <a:noAutofit/>
          </a:bodyPr>
          <a:lstStyle/>
          <a:p>
            <a:r>
              <a:rPr lang="en-US" dirty="0"/>
              <a:t>Series of questions with obvious answers (3:3-8)</a:t>
            </a:r>
          </a:p>
          <a:p>
            <a:pPr lvl="1"/>
            <a:r>
              <a:rPr lang="en-US" sz="2800" i="1" dirty="0"/>
              <a:t>Ends with when judgement comes, it was God who brought it</a:t>
            </a:r>
          </a:p>
          <a:p>
            <a:pPr lvl="1"/>
            <a:endParaRPr lang="en-US" sz="2800" i="1" dirty="0"/>
          </a:p>
          <a:p>
            <a:r>
              <a:rPr lang="en-US" i="1" dirty="0"/>
              <a:t>Call  Ashdod (Philistines) and Egypt to come and see</a:t>
            </a:r>
          </a:p>
          <a:p>
            <a:pPr lvl="1"/>
            <a:r>
              <a:rPr lang="en-US" sz="2800" i="1" dirty="0"/>
              <a:t>Show them that Israel is just as evil as the other nations (3:10)</a:t>
            </a:r>
          </a:p>
          <a:p>
            <a:endParaRPr lang="en-US" i="1" dirty="0"/>
          </a:p>
          <a:p>
            <a:r>
              <a:rPr lang="en-US" i="1" dirty="0"/>
              <a:t>As a shepherd takes from the mouth of a lion Two legs or a piece of an ear, So shall the children of Israel be devoured… (3:12)</a:t>
            </a:r>
          </a:p>
        </p:txBody>
      </p:sp>
      <p:sp>
        <p:nvSpPr>
          <p:cNvPr id="6" name="Rectangle 5"/>
          <p:cNvSpPr/>
          <p:nvPr/>
        </p:nvSpPr>
        <p:spPr>
          <a:xfrm>
            <a:off x="190041" y="972948"/>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4251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13273" y="432498"/>
            <a:ext cx="8309866" cy="1200329"/>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3600" dirty="0">
                <a:solidFill>
                  <a:schemeClr val="accent4">
                    <a:lumMod val="20000"/>
                    <a:lumOff val="80000"/>
                  </a:schemeClr>
                </a:solidFill>
              </a:rPr>
              <a:t>You Cows of Bashan: Selfish Wives of Samaria</a:t>
            </a:r>
          </a:p>
        </p:txBody>
      </p:sp>
      <p:sp>
        <p:nvSpPr>
          <p:cNvPr id="9" name="Text Placeholder 3"/>
          <p:cNvSpPr txBox="1">
            <a:spLocks/>
          </p:cNvSpPr>
          <p:nvPr/>
        </p:nvSpPr>
        <p:spPr>
          <a:xfrm>
            <a:off x="92999" y="2249485"/>
            <a:ext cx="4511754" cy="3214640"/>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solidFill>
                  <a:schemeClr val="bg1"/>
                </a:solidFill>
                <a:latin typeface="Calabri"/>
              </a:rPr>
              <a:t>Judgement against their Luxuries (3:15-4:1)</a:t>
            </a:r>
          </a:p>
          <a:p>
            <a:pPr algn="ctr"/>
            <a:endParaRPr lang="en-US" dirty="0">
              <a:solidFill>
                <a:schemeClr val="bg1"/>
              </a:solidFill>
              <a:latin typeface="Calabri"/>
            </a:endParaRPr>
          </a:p>
          <a:p>
            <a:pPr algn="ctr"/>
            <a:r>
              <a:rPr lang="en-US" dirty="0">
                <a:solidFill>
                  <a:schemeClr val="bg1"/>
                </a:solidFill>
                <a:latin typeface="Calabri"/>
              </a:rPr>
              <a:t>He will take you away with fishhooks (4:2)</a:t>
            </a:r>
          </a:p>
          <a:p>
            <a:pPr algn="ctr"/>
            <a:endParaRPr lang="en-US" sz="2400" dirty="0">
              <a:solidFill>
                <a:schemeClr val="bg1"/>
              </a:solidFill>
            </a:endParaRPr>
          </a:p>
        </p:txBody>
      </p:sp>
    </p:spTree>
    <p:extLst>
      <p:ext uri="{BB962C8B-B14F-4D97-AF65-F5344CB8AC3E}">
        <p14:creationId xmlns:p14="http://schemas.microsoft.com/office/powerpoint/2010/main" val="1149545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25205" y="1872126"/>
            <a:ext cx="4008269" cy="3025109"/>
          </a:xfrm>
          <a:prstGeom prst="rect">
            <a:avLst/>
          </a:prstGeom>
        </p:spPr>
      </p:pic>
      <p:sp>
        <p:nvSpPr>
          <p:cNvPr id="8" name="TextBox 7"/>
          <p:cNvSpPr txBox="1"/>
          <p:nvPr/>
        </p:nvSpPr>
        <p:spPr>
          <a:xfrm>
            <a:off x="159100" y="285250"/>
            <a:ext cx="7607513" cy="646331"/>
          </a:xfrm>
          <a:prstGeom prst="rect">
            <a:avLst/>
          </a:prstGeom>
          <a:noFill/>
          <a:effectLst>
            <a:outerShdw blurRad="63500" sx="102000" sy="102000" algn="ctr" rotWithShape="0">
              <a:prstClr val="black">
                <a:alpha val="40000"/>
              </a:prstClr>
            </a:outerShdw>
          </a:effectLst>
        </p:spPr>
        <p:txBody>
          <a:bodyPr wrap="square" rtlCol="0">
            <a:spAutoFit/>
          </a:bodyPr>
          <a:lstStyle/>
          <a:p>
            <a:pPr algn="ctr"/>
            <a:r>
              <a:rPr lang="en-US" sz="3600" b="1" dirty="0">
                <a:solidFill>
                  <a:schemeClr val="accent4">
                    <a:lumMod val="20000"/>
                    <a:lumOff val="80000"/>
                  </a:schemeClr>
                </a:solidFill>
                <a:effectLst>
                  <a:outerShdw blurRad="38100" dist="38100" dir="2700000" algn="tl">
                    <a:srgbClr val="000000">
                      <a:alpha val="43137"/>
                    </a:srgbClr>
                  </a:outerShdw>
                </a:effectLst>
              </a:rPr>
              <a:t>Yet, you have not returned to Me!</a:t>
            </a:r>
          </a:p>
        </p:txBody>
      </p:sp>
      <p:sp>
        <p:nvSpPr>
          <p:cNvPr id="9" name="Text Placeholder 3"/>
          <p:cNvSpPr txBox="1">
            <a:spLocks/>
          </p:cNvSpPr>
          <p:nvPr/>
        </p:nvSpPr>
        <p:spPr>
          <a:xfrm>
            <a:off x="213451" y="1420680"/>
            <a:ext cx="4511754" cy="4562008"/>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700" dirty="0">
                <a:solidFill>
                  <a:schemeClr val="bg1"/>
                </a:solidFill>
              </a:rPr>
              <a:t>No matter what God did to discipline Israel- they remained corrupt (4:6-11)</a:t>
            </a:r>
          </a:p>
          <a:p>
            <a:r>
              <a:rPr lang="en-US" sz="2400" dirty="0">
                <a:solidFill>
                  <a:schemeClr val="bg1"/>
                </a:solidFill>
              </a:rPr>
              <a:t>Famine</a:t>
            </a:r>
          </a:p>
          <a:p>
            <a:r>
              <a:rPr lang="en-US" sz="2400" dirty="0">
                <a:solidFill>
                  <a:schemeClr val="bg1"/>
                </a:solidFill>
              </a:rPr>
              <a:t>Drought</a:t>
            </a:r>
          </a:p>
          <a:p>
            <a:r>
              <a:rPr lang="en-US" sz="2400" dirty="0">
                <a:solidFill>
                  <a:schemeClr val="bg1"/>
                </a:solidFill>
              </a:rPr>
              <a:t>Blight, Mildew and Locust</a:t>
            </a:r>
          </a:p>
          <a:p>
            <a:r>
              <a:rPr lang="en-US" sz="2400" dirty="0">
                <a:solidFill>
                  <a:schemeClr val="bg1"/>
                </a:solidFill>
              </a:rPr>
              <a:t>Plagues</a:t>
            </a:r>
          </a:p>
          <a:p>
            <a:r>
              <a:rPr lang="en-US" sz="2400" dirty="0">
                <a:solidFill>
                  <a:schemeClr val="bg1"/>
                </a:solidFill>
              </a:rPr>
              <a:t>Sodom and Gomorrah</a:t>
            </a:r>
          </a:p>
          <a:p>
            <a:endParaRPr lang="en-US" sz="2400" dirty="0">
              <a:solidFill>
                <a:schemeClr val="bg1"/>
              </a:solidFill>
            </a:endParaRPr>
          </a:p>
        </p:txBody>
      </p:sp>
      <p:sp>
        <p:nvSpPr>
          <p:cNvPr id="3" name="TextBox 2"/>
          <p:cNvSpPr txBox="1"/>
          <p:nvPr/>
        </p:nvSpPr>
        <p:spPr>
          <a:xfrm>
            <a:off x="213451" y="5982688"/>
            <a:ext cx="5712311" cy="669414"/>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400" b="1" dirty="0">
                <a:solidFill>
                  <a:srgbClr val="FFF2CC"/>
                </a:solidFill>
                <a:effectLst>
                  <a:outerShdw blurRad="38100" dist="38100" dir="2700000" algn="tl">
                    <a:srgbClr val="000000">
                      <a:alpha val="43137"/>
                    </a:srgbClr>
                  </a:outerShdw>
                </a:effectLst>
              </a:rPr>
              <a:t>THEREFORE, PREPARE TO MEET YOUR GOD!</a:t>
            </a:r>
          </a:p>
          <a:p>
            <a:endParaRPr lang="en-US" sz="1350" dirty="0"/>
          </a:p>
        </p:txBody>
      </p:sp>
    </p:spTree>
    <p:extLst>
      <p:ext uri="{BB962C8B-B14F-4D97-AF65-F5344CB8AC3E}">
        <p14:creationId xmlns:p14="http://schemas.microsoft.com/office/powerpoint/2010/main" val="428533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860" y="349277"/>
            <a:ext cx="8016890" cy="759134"/>
          </a:xfrm>
        </p:spPr>
        <p:txBody>
          <a:bodyPr>
            <a:normAutofit/>
          </a:bodyPr>
          <a:lstStyle/>
          <a:p>
            <a:pPr>
              <a:lnSpc>
                <a:spcPct val="85000"/>
              </a:lnSpc>
            </a:pPr>
            <a:r>
              <a:rPr lang="en-US" sz="3200" dirty="0">
                <a:solidFill>
                  <a:schemeClr val="accent4">
                    <a:lumMod val="20000"/>
                    <a:lumOff val="80000"/>
                  </a:schemeClr>
                </a:solidFill>
              </a:rPr>
              <a:t>Chapters 5 “Why Judgement on Israel?”</a:t>
            </a:r>
            <a:endParaRPr lang="en-US" sz="32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147585" y="2242714"/>
            <a:ext cx="7774523" cy="2928065"/>
          </a:xfrm>
        </p:spPr>
        <p:txBody>
          <a:bodyPr>
            <a:noAutofit/>
          </a:bodyPr>
          <a:lstStyle/>
          <a:p>
            <a:r>
              <a:rPr lang="en-US" sz="2400" dirty="0"/>
              <a:t>1,000 will go out and 100 will come back</a:t>
            </a:r>
          </a:p>
          <a:p>
            <a:r>
              <a:rPr lang="en-US" sz="2400" i="1" dirty="0"/>
              <a:t>100 will go out and 10 will come back (5:3)</a:t>
            </a:r>
          </a:p>
          <a:p>
            <a:endParaRPr lang="en-US" sz="2400" i="1" dirty="0"/>
          </a:p>
          <a:p>
            <a:r>
              <a:rPr lang="en-US" sz="2400" i="1" dirty="0"/>
              <a:t>Repent (5:4, 6, and 14)</a:t>
            </a:r>
          </a:p>
          <a:p>
            <a:pPr lvl="1"/>
            <a:r>
              <a:rPr lang="en-US" i="1" dirty="0"/>
              <a:t>Seek Me and Live</a:t>
            </a:r>
          </a:p>
          <a:p>
            <a:pPr lvl="1"/>
            <a:r>
              <a:rPr lang="en-US" i="1" dirty="0"/>
              <a:t>Seek God and Live</a:t>
            </a:r>
          </a:p>
          <a:p>
            <a:pPr lvl="1"/>
            <a:r>
              <a:rPr lang="en-US" i="1" dirty="0"/>
              <a:t>Seek Good and not Evil</a:t>
            </a:r>
          </a:p>
        </p:txBody>
      </p:sp>
      <p:sp>
        <p:nvSpPr>
          <p:cNvPr id="6" name="Rectangle 5"/>
          <p:cNvSpPr/>
          <p:nvPr/>
        </p:nvSpPr>
        <p:spPr>
          <a:xfrm>
            <a:off x="147585" y="1176832"/>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grpSp>
        <p:nvGrpSpPr>
          <p:cNvPr id="7" name="Group 6"/>
          <p:cNvGrpSpPr/>
          <p:nvPr/>
        </p:nvGrpSpPr>
        <p:grpSpPr>
          <a:xfrm>
            <a:off x="5980723" y="2066342"/>
            <a:ext cx="3163277" cy="1315745"/>
            <a:chOff x="7840358" y="1526074"/>
            <a:chExt cx="4217702" cy="1754326"/>
          </a:xfrm>
        </p:grpSpPr>
        <p:sp>
          <p:nvSpPr>
            <p:cNvPr id="2" name="Rectangle 1"/>
            <p:cNvSpPr/>
            <p:nvPr/>
          </p:nvSpPr>
          <p:spPr>
            <a:xfrm>
              <a:off x="7840358" y="1526074"/>
              <a:ext cx="703844" cy="1446549"/>
            </a:xfrm>
            <a:prstGeom prst="rect">
              <a:avLst/>
            </a:prstGeom>
            <a:noFill/>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6600" b="1" dirty="0">
                  <a:ln/>
                  <a:solidFill>
                    <a:schemeClr val="accent4"/>
                  </a:solidFill>
                </a:rPr>
                <a:t>}</a:t>
              </a:r>
            </a:p>
          </p:txBody>
        </p:sp>
        <p:sp>
          <p:nvSpPr>
            <p:cNvPr id="3" name="Rectangle 2"/>
            <p:cNvSpPr/>
            <p:nvPr/>
          </p:nvSpPr>
          <p:spPr>
            <a:xfrm>
              <a:off x="8544202" y="1526074"/>
              <a:ext cx="3513858" cy="1754326"/>
            </a:xfrm>
            <a:prstGeom prst="rect">
              <a:avLst/>
            </a:prstGeom>
            <a:noFill/>
          </p:spPr>
          <p:txBody>
            <a:bodyPr wrap="squar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4050" b="1" dirty="0">
                  <a:ln/>
                  <a:solidFill>
                    <a:schemeClr val="accent4"/>
                  </a:solidFill>
                </a:rPr>
                <a:t>How does this sound?</a:t>
              </a:r>
            </a:p>
          </p:txBody>
        </p:sp>
      </p:grpSp>
    </p:spTree>
    <p:extLst>
      <p:ext uri="{BB962C8B-B14F-4D97-AF65-F5344CB8AC3E}">
        <p14:creationId xmlns:p14="http://schemas.microsoft.com/office/powerpoint/2010/main" val="141470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tx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58816" y="304779"/>
            <a:ext cx="7605508" cy="494623"/>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3200" dirty="0">
                <a:solidFill>
                  <a:schemeClr val="accent4">
                    <a:lumMod val="20000"/>
                    <a:lumOff val="80000"/>
                  </a:schemeClr>
                </a:solidFill>
              </a:rPr>
              <a:t>Chapters 5 “Why Judgement on Israel?”</a:t>
            </a:r>
            <a:endParaRPr lang="en-US" sz="3200" dirty="0">
              <a:solidFill>
                <a:schemeClr val="bg1"/>
              </a:solidFill>
              <a:effectLst>
                <a:outerShdw blurRad="50800" dist="38100" dir="5400000" algn="t" rotWithShape="0">
                  <a:prstClr val="black">
                    <a:alpha val="25000"/>
                  </a:prstClr>
                </a:outerShdw>
              </a:effectLst>
              <a:latin typeface="Roboto Slab" pitchFamily="2" charset="0"/>
              <a:ea typeface="Roboto Slab" pitchFamily="2" charset="0"/>
            </a:endParaRPr>
          </a:p>
        </p:txBody>
      </p:sp>
      <p:sp>
        <p:nvSpPr>
          <p:cNvPr id="9" name="Text Placeholder 3"/>
          <p:cNvSpPr txBox="1">
            <a:spLocks/>
          </p:cNvSpPr>
          <p:nvPr/>
        </p:nvSpPr>
        <p:spPr>
          <a:xfrm>
            <a:off x="216877" y="1147144"/>
            <a:ext cx="8406263" cy="5406077"/>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1"/>
                </a:solidFill>
                <a:latin typeface="Calabri"/>
              </a:rPr>
              <a:t>God reminds them who He is (5:8-9)</a:t>
            </a:r>
          </a:p>
          <a:p>
            <a:pPr lvl="1"/>
            <a:r>
              <a:rPr lang="en-US" dirty="0">
                <a:solidFill>
                  <a:srgbClr val="00B050"/>
                </a:solidFill>
                <a:latin typeface="Calabri"/>
              </a:rPr>
              <a:t>THE LORD (ALL Powerful, All Knowing, &amp; ALL Present)</a:t>
            </a:r>
          </a:p>
          <a:p>
            <a:endParaRPr lang="en-US" sz="2400" dirty="0">
              <a:solidFill>
                <a:schemeClr val="bg1"/>
              </a:solidFill>
              <a:latin typeface="Calabri"/>
            </a:endParaRPr>
          </a:p>
          <a:p>
            <a:r>
              <a:rPr lang="en-US" sz="2400" dirty="0">
                <a:solidFill>
                  <a:schemeClr val="bg1"/>
                </a:solidFill>
                <a:latin typeface="Calabri"/>
              </a:rPr>
              <a:t>God reminds them who they are- </a:t>
            </a:r>
            <a:r>
              <a:rPr lang="en-US" sz="2400" dirty="0">
                <a:solidFill>
                  <a:srgbClr val="FFC000"/>
                </a:solidFill>
                <a:latin typeface="Calabri"/>
              </a:rPr>
              <a:t>corrupt</a:t>
            </a:r>
            <a:r>
              <a:rPr lang="en-US" sz="2400" dirty="0">
                <a:solidFill>
                  <a:schemeClr val="bg1"/>
                </a:solidFill>
                <a:latin typeface="Calabri"/>
              </a:rPr>
              <a:t>! (5:10-11)</a:t>
            </a:r>
          </a:p>
          <a:p>
            <a:endParaRPr lang="en-US" sz="2400" dirty="0">
              <a:solidFill>
                <a:schemeClr val="bg1"/>
              </a:solidFill>
              <a:latin typeface="Calabri"/>
            </a:endParaRPr>
          </a:p>
          <a:p>
            <a:r>
              <a:rPr lang="en-US" sz="2400" dirty="0">
                <a:solidFill>
                  <a:schemeClr val="bg1"/>
                </a:solidFill>
                <a:latin typeface="Calabri"/>
              </a:rPr>
              <a:t>God reminds them who they should be: Hate Evil, Love Good, Establish Justice (5:15)</a:t>
            </a:r>
          </a:p>
          <a:p>
            <a:endParaRPr lang="en-US" dirty="0">
              <a:solidFill>
                <a:schemeClr val="bg1"/>
              </a:solidFill>
              <a:latin typeface="Calabri"/>
            </a:endParaRPr>
          </a:p>
          <a:p>
            <a:r>
              <a:rPr lang="en-US" sz="2400" dirty="0">
                <a:solidFill>
                  <a:schemeClr val="bg1"/>
                </a:solidFill>
                <a:latin typeface="Calabri"/>
              </a:rPr>
              <a:t>It may be that the Lord God will be gracious to the few that repent (5:15)</a:t>
            </a:r>
          </a:p>
        </p:txBody>
      </p:sp>
    </p:spTree>
    <p:extLst>
      <p:ext uri="{BB962C8B-B14F-4D97-AF65-F5344CB8AC3E}">
        <p14:creationId xmlns:p14="http://schemas.microsoft.com/office/powerpoint/2010/main" val="184958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2820" y="403186"/>
            <a:ext cx="3414884" cy="759134"/>
          </a:xfrm>
        </p:spPr>
        <p:txBody>
          <a:bodyPr>
            <a:normAutofit fontScale="90000"/>
          </a:bodyPr>
          <a:lstStyle/>
          <a:p>
            <a:pPr>
              <a:lnSpc>
                <a:spcPct val="85000"/>
              </a:lnSpc>
            </a:pPr>
            <a:r>
              <a:rPr lang="en-US" altLang="en-US" dirty="0"/>
              <a:t>Divided Kingdom</a:t>
            </a:r>
            <a:endParaRPr lang="en-US" sz="4950" dirty="0">
              <a:effectLst>
                <a:outerShdw blurRad="50800" dist="38100" dir="5400000" algn="t" rotWithShape="0">
                  <a:prstClr val="black">
                    <a:alpha val="25000"/>
                  </a:prstClr>
                </a:outerShdw>
              </a:effectLst>
            </a:endParaRPr>
          </a:p>
        </p:txBody>
      </p:sp>
      <p:sp>
        <p:nvSpPr>
          <p:cNvPr id="6" name="Rectangle 5"/>
          <p:cNvSpPr/>
          <p:nvPr/>
        </p:nvSpPr>
        <p:spPr>
          <a:xfrm flipV="1">
            <a:off x="342820" y="1113309"/>
            <a:ext cx="5492235" cy="45719"/>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7" name="Rectangle 3"/>
          <p:cNvSpPr txBox="1">
            <a:spLocks noChangeArrowheads="1"/>
          </p:cNvSpPr>
          <p:nvPr/>
        </p:nvSpPr>
        <p:spPr>
          <a:xfrm>
            <a:off x="743182" y="1389348"/>
            <a:ext cx="1621439" cy="5249205"/>
          </a:xfrm>
          <a:prstGeom prst="rect">
            <a:avLst/>
          </a:prstGeom>
        </p:spPr>
        <p:txBody>
          <a:bodyPr vert="horz" lIns="68580" tIns="34290" rIns="68580" bIns="3429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2900" u="sng" dirty="0">
                <a:latin typeface="Arial" panose="020B0604020202020204" pitchFamily="34" charset="0"/>
                <a:cs typeface="Arial" panose="020B0604020202020204" pitchFamily="34" charset="0"/>
              </a:rPr>
              <a:t>Israel</a:t>
            </a:r>
          </a:p>
          <a:p>
            <a:r>
              <a:rPr lang="en-US" altLang="en-US" sz="2900" dirty="0">
                <a:latin typeface="Arial" panose="020B0604020202020204" pitchFamily="34" charset="0"/>
                <a:cs typeface="Arial" panose="020B0604020202020204" pitchFamily="34" charset="0"/>
              </a:rPr>
              <a:t>Jeroboam</a:t>
            </a:r>
          </a:p>
          <a:p>
            <a:endParaRPr lang="en-US" altLang="en-US" sz="2900" dirty="0">
              <a:latin typeface="Arial" panose="020B0604020202020204" pitchFamily="34" charset="0"/>
              <a:cs typeface="Arial" panose="020B0604020202020204" pitchFamily="34" charset="0"/>
            </a:endParaRPr>
          </a:p>
          <a:p>
            <a:r>
              <a:rPr lang="en-US" altLang="en-US" sz="2900" u="sng" dirty="0" err="1">
                <a:latin typeface="Arial" panose="020B0604020202020204" pitchFamily="34" charset="0"/>
                <a:cs typeface="Arial" panose="020B0604020202020204" pitchFamily="34" charset="0"/>
              </a:rPr>
              <a:t>Nadab</a:t>
            </a:r>
            <a:endParaRPr lang="en-US" altLang="en-US" sz="2900" u="sng" dirty="0">
              <a:latin typeface="Arial" panose="020B0604020202020204" pitchFamily="34" charset="0"/>
              <a:cs typeface="Arial" panose="020B0604020202020204" pitchFamily="34" charset="0"/>
            </a:endParaRPr>
          </a:p>
          <a:p>
            <a:r>
              <a:rPr lang="en-US" altLang="en-US" sz="2900" dirty="0" err="1">
                <a:latin typeface="Arial" panose="020B0604020202020204" pitchFamily="34" charset="0"/>
                <a:cs typeface="Arial" panose="020B0604020202020204" pitchFamily="34" charset="0"/>
              </a:rPr>
              <a:t>Baasha</a:t>
            </a:r>
            <a:r>
              <a:rPr lang="en-US" altLang="en-US" sz="2900" dirty="0">
                <a:latin typeface="Arial" panose="020B0604020202020204" pitchFamily="34" charset="0"/>
                <a:cs typeface="Arial" panose="020B0604020202020204" pitchFamily="34" charset="0"/>
              </a:rPr>
              <a:t> </a:t>
            </a:r>
          </a:p>
          <a:p>
            <a:r>
              <a:rPr lang="en-US" altLang="en-US" sz="2900" u="sng" dirty="0" err="1">
                <a:latin typeface="Arial" panose="020B0604020202020204" pitchFamily="34" charset="0"/>
                <a:cs typeface="Arial" panose="020B0604020202020204" pitchFamily="34" charset="0"/>
              </a:rPr>
              <a:t>Elah</a:t>
            </a:r>
            <a:endParaRPr lang="en-US" altLang="en-US" sz="2900" u="sng" dirty="0">
              <a:latin typeface="Arial" panose="020B0604020202020204" pitchFamily="34" charset="0"/>
              <a:cs typeface="Arial" panose="020B0604020202020204" pitchFamily="34" charset="0"/>
            </a:endParaRPr>
          </a:p>
          <a:p>
            <a:r>
              <a:rPr lang="en-US" altLang="en-US" sz="2900" u="sng" dirty="0" err="1">
                <a:latin typeface="Arial" panose="020B0604020202020204" pitchFamily="34" charset="0"/>
                <a:cs typeface="Arial" panose="020B0604020202020204" pitchFamily="34" charset="0"/>
              </a:rPr>
              <a:t>Zimri</a:t>
            </a:r>
            <a:endParaRPr lang="en-US" altLang="en-US" sz="2900" u="sng" dirty="0">
              <a:latin typeface="Arial" panose="020B0604020202020204" pitchFamily="34" charset="0"/>
              <a:cs typeface="Arial" panose="020B0604020202020204" pitchFamily="34" charset="0"/>
            </a:endParaRPr>
          </a:p>
          <a:p>
            <a:r>
              <a:rPr lang="en-US" altLang="en-US" sz="2900" dirty="0" err="1">
                <a:latin typeface="Arial" panose="020B0604020202020204" pitchFamily="34" charset="0"/>
                <a:cs typeface="Arial" panose="020B0604020202020204" pitchFamily="34" charset="0"/>
              </a:rPr>
              <a:t>Omri</a:t>
            </a:r>
            <a:endParaRPr lang="en-US" altLang="en-US" sz="2900" dirty="0">
              <a:latin typeface="Arial" panose="020B0604020202020204" pitchFamily="34" charset="0"/>
              <a:cs typeface="Arial" panose="020B0604020202020204" pitchFamily="34" charset="0"/>
            </a:endParaRPr>
          </a:p>
          <a:p>
            <a:r>
              <a:rPr lang="en-US" altLang="en-US" sz="2900" dirty="0">
                <a:latin typeface="Arial" panose="020B0604020202020204" pitchFamily="34" charset="0"/>
                <a:cs typeface="Arial" panose="020B0604020202020204" pitchFamily="34" charset="0"/>
              </a:rPr>
              <a:t>Ahab</a:t>
            </a:r>
          </a:p>
          <a:p>
            <a:r>
              <a:rPr lang="en-US" altLang="en-US" sz="2900" dirty="0" err="1">
                <a:latin typeface="Arial" panose="020B0604020202020204" pitchFamily="34" charset="0"/>
                <a:cs typeface="Arial" panose="020B0604020202020204" pitchFamily="34" charset="0"/>
              </a:rPr>
              <a:t>Ahaziah</a:t>
            </a:r>
            <a:endParaRPr lang="en-US" altLang="en-US" sz="2900" dirty="0">
              <a:latin typeface="Arial" panose="020B0604020202020204" pitchFamily="34" charset="0"/>
              <a:cs typeface="Arial" panose="020B0604020202020204" pitchFamily="34" charset="0"/>
            </a:endParaRPr>
          </a:p>
          <a:p>
            <a:r>
              <a:rPr lang="en-US" altLang="en-US" sz="2900" u="sng" dirty="0" err="1">
                <a:latin typeface="Arial" panose="020B0604020202020204" pitchFamily="34" charset="0"/>
                <a:cs typeface="Arial" panose="020B0604020202020204" pitchFamily="34" charset="0"/>
              </a:rPr>
              <a:t>Jehoram</a:t>
            </a:r>
            <a:endParaRPr lang="en-US" altLang="en-US" sz="2900" u="sng" dirty="0">
              <a:latin typeface="Arial" panose="020B0604020202020204" pitchFamily="34" charset="0"/>
              <a:cs typeface="Arial" panose="020B0604020202020204" pitchFamily="34" charset="0"/>
            </a:endParaRPr>
          </a:p>
          <a:p>
            <a:r>
              <a:rPr lang="en-US" altLang="en-US" sz="2900" dirty="0">
                <a:latin typeface="Arial" panose="020B0604020202020204" pitchFamily="34" charset="0"/>
                <a:cs typeface="Arial" panose="020B0604020202020204" pitchFamily="34" charset="0"/>
              </a:rPr>
              <a:t>Jehu</a:t>
            </a:r>
          </a:p>
          <a:p>
            <a:r>
              <a:rPr lang="en-US" altLang="en-US" sz="2900" dirty="0" err="1">
                <a:latin typeface="Arial" panose="020B0604020202020204" pitchFamily="34" charset="0"/>
                <a:cs typeface="Arial" panose="020B0604020202020204" pitchFamily="34" charset="0"/>
              </a:rPr>
              <a:t>Jehoahaz</a:t>
            </a:r>
            <a:endParaRPr lang="en-US" altLang="en-US" sz="2900" dirty="0">
              <a:latin typeface="Arial" panose="020B0604020202020204" pitchFamily="34" charset="0"/>
              <a:cs typeface="Arial" panose="020B0604020202020204" pitchFamily="34" charset="0"/>
            </a:endParaRPr>
          </a:p>
          <a:p>
            <a:pPr>
              <a:buFontTx/>
              <a:buNone/>
            </a:pPr>
            <a:endParaRPr lang="en-US" altLang="en-US" sz="2900" dirty="0">
              <a:latin typeface="Arial" panose="020B0604020202020204" pitchFamily="34" charset="0"/>
              <a:cs typeface="Arial" panose="020B0604020202020204" pitchFamily="34" charset="0"/>
            </a:endParaRPr>
          </a:p>
          <a:p>
            <a:r>
              <a:rPr lang="en-US" altLang="en-US" sz="2900" dirty="0">
                <a:latin typeface="Arial" panose="020B0604020202020204" pitchFamily="34" charset="0"/>
                <a:cs typeface="Arial" panose="020B0604020202020204" pitchFamily="34" charset="0"/>
              </a:rPr>
              <a:t>Joash</a:t>
            </a:r>
          </a:p>
          <a:p>
            <a:r>
              <a:rPr lang="en-US" altLang="en-US" sz="2900" dirty="0" err="1">
                <a:latin typeface="Arial" panose="020B0604020202020204" pitchFamily="34" charset="0"/>
                <a:cs typeface="Arial" panose="020B0604020202020204" pitchFamily="34" charset="0"/>
              </a:rPr>
              <a:t>Jereboam</a:t>
            </a:r>
            <a:r>
              <a:rPr lang="en-US" altLang="en-US" sz="2900" dirty="0">
                <a:latin typeface="Arial" panose="020B0604020202020204" pitchFamily="34" charset="0"/>
                <a:cs typeface="Arial" panose="020B0604020202020204" pitchFamily="34" charset="0"/>
              </a:rPr>
              <a:t> II</a:t>
            </a:r>
          </a:p>
          <a:p>
            <a:endParaRPr lang="en-US" altLang="en-US" sz="1500" dirty="0"/>
          </a:p>
        </p:txBody>
      </p:sp>
      <p:sp>
        <p:nvSpPr>
          <p:cNvPr id="8" name="Rectangle 4"/>
          <p:cNvSpPr txBox="1">
            <a:spLocks noChangeArrowheads="1"/>
          </p:cNvSpPr>
          <p:nvPr/>
        </p:nvSpPr>
        <p:spPr bwMode="auto">
          <a:xfrm>
            <a:off x="6367274" y="1137684"/>
            <a:ext cx="2109916" cy="5500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lgn="ctr" eaLnBrk="1" hangingPunct="1">
              <a:lnSpc>
                <a:spcPct val="90000"/>
              </a:lnSpc>
              <a:buNone/>
              <a:defRPr/>
            </a:pPr>
            <a:r>
              <a:rPr lang="en-US" altLang="en-US" sz="2000" u="sng" kern="0" dirty="0">
                <a:solidFill>
                  <a:schemeClr val="bg1"/>
                </a:solidFill>
                <a:latin typeface="Arial"/>
              </a:rPr>
              <a:t>Judah</a:t>
            </a:r>
          </a:p>
          <a:p>
            <a:pPr eaLnBrk="1" hangingPunct="1">
              <a:lnSpc>
                <a:spcPct val="90000"/>
              </a:lnSpc>
              <a:defRPr/>
            </a:pPr>
            <a:r>
              <a:rPr lang="en-US" altLang="en-US" sz="2000" kern="0" dirty="0" err="1">
                <a:solidFill>
                  <a:schemeClr val="bg1"/>
                </a:solidFill>
                <a:latin typeface="Arial"/>
              </a:rPr>
              <a:t>Rehoboam</a:t>
            </a:r>
            <a:endParaRPr lang="en-US" altLang="en-US" sz="2000" kern="0" dirty="0">
              <a:solidFill>
                <a:schemeClr val="bg1"/>
              </a:solidFill>
              <a:latin typeface="Arial"/>
            </a:endParaRPr>
          </a:p>
          <a:p>
            <a:pPr eaLnBrk="1" hangingPunct="1">
              <a:lnSpc>
                <a:spcPct val="90000"/>
              </a:lnSpc>
              <a:defRPr/>
            </a:pPr>
            <a:r>
              <a:rPr lang="en-US" altLang="en-US" sz="2000" kern="0" dirty="0" err="1">
                <a:solidFill>
                  <a:schemeClr val="bg1"/>
                </a:solidFill>
                <a:latin typeface="Arial"/>
              </a:rPr>
              <a:t>Abijah</a:t>
            </a:r>
            <a:endParaRPr lang="en-US" altLang="en-US" sz="2000" kern="0" dirty="0">
              <a:solidFill>
                <a:schemeClr val="bg1"/>
              </a:solidFill>
              <a:latin typeface="Arial"/>
            </a:endParaRPr>
          </a:p>
          <a:p>
            <a:pPr eaLnBrk="1" hangingPunct="1">
              <a:lnSpc>
                <a:spcPct val="90000"/>
              </a:lnSpc>
              <a:defRPr/>
            </a:pPr>
            <a:r>
              <a:rPr lang="en-US" altLang="en-US" sz="2000" kern="0" dirty="0" err="1">
                <a:solidFill>
                  <a:schemeClr val="bg1"/>
                </a:solidFill>
                <a:latin typeface="Arial"/>
              </a:rPr>
              <a:t>Asa</a:t>
            </a:r>
            <a:endParaRPr lang="en-US" altLang="en-US" sz="2000" kern="0" dirty="0">
              <a:solidFill>
                <a:schemeClr val="bg1"/>
              </a:solidFill>
              <a:latin typeface="Arial"/>
            </a:endParaRPr>
          </a:p>
          <a:p>
            <a:pPr marL="457200" lvl="1" indent="0" eaLnBrk="1" hangingPunct="1">
              <a:lnSpc>
                <a:spcPct val="90000"/>
              </a:lnSpc>
              <a:buNone/>
              <a:defRPr/>
            </a:pPr>
            <a:endParaRPr lang="en-US" altLang="en-US" sz="2000" kern="0" dirty="0">
              <a:solidFill>
                <a:schemeClr val="bg1"/>
              </a:solidFill>
              <a:latin typeface="Arial"/>
            </a:endParaRPr>
          </a:p>
          <a:p>
            <a:pPr lvl="1" eaLnBrk="1" hangingPunct="1">
              <a:lnSpc>
                <a:spcPct val="90000"/>
              </a:lnSpc>
              <a:buNone/>
              <a:defRPr/>
            </a:pPr>
            <a:endParaRPr lang="en-US" altLang="en-US" sz="2000" kern="0" dirty="0">
              <a:solidFill>
                <a:schemeClr val="bg1"/>
              </a:solidFill>
              <a:latin typeface="Arial"/>
            </a:endParaRPr>
          </a:p>
          <a:p>
            <a:pPr eaLnBrk="1" hangingPunct="1">
              <a:lnSpc>
                <a:spcPct val="90000"/>
              </a:lnSpc>
              <a:defRPr/>
            </a:pPr>
            <a:r>
              <a:rPr lang="en-US" altLang="en-US" sz="2000" kern="0" dirty="0">
                <a:solidFill>
                  <a:schemeClr val="bg1"/>
                </a:solidFill>
                <a:latin typeface="Arial"/>
              </a:rPr>
              <a:t>Jehoshaphat</a:t>
            </a:r>
          </a:p>
          <a:p>
            <a:pPr eaLnBrk="1" hangingPunct="1">
              <a:lnSpc>
                <a:spcPct val="90000"/>
              </a:lnSpc>
              <a:defRPr/>
            </a:pPr>
            <a:endParaRPr lang="en-US" altLang="en-US" sz="2000" kern="0" dirty="0">
              <a:solidFill>
                <a:schemeClr val="bg1"/>
              </a:solidFill>
              <a:latin typeface="Arial"/>
            </a:endParaRPr>
          </a:p>
          <a:p>
            <a:pPr eaLnBrk="1" hangingPunct="1">
              <a:lnSpc>
                <a:spcPct val="90000"/>
              </a:lnSpc>
              <a:defRPr/>
            </a:pPr>
            <a:r>
              <a:rPr lang="en-US" altLang="en-US" sz="2000" kern="0" dirty="0" err="1">
                <a:solidFill>
                  <a:schemeClr val="bg1"/>
                </a:solidFill>
                <a:latin typeface="Arial"/>
              </a:rPr>
              <a:t>Jehoram</a:t>
            </a:r>
            <a:r>
              <a:rPr lang="en-US" altLang="en-US" sz="2000" kern="0" dirty="0">
                <a:solidFill>
                  <a:schemeClr val="bg1"/>
                </a:solidFill>
                <a:latin typeface="Arial"/>
              </a:rPr>
              <a:t> </a:t>
            </a:r>
          </a:p>
          <a:p>
            <a:pPr eaLnBrk="1" hangingPunct="1">
              <a:lnSpc>
                <a:spcPct val="90000"/>
              </a:lnSpc>
              <a:defRPr/>
            </a:pPr>
            <a:r>
              <a:rPr lang="en-US" altLang="en-US" sz="2000" kern="0" dirty="0">
                <a:solidFill>
                  <a:schemeClr val="bg1"/>
                </a:solidFill>
                <a:latin typeface="Arial"/>
              </a:rPr>
              <a:t>Ahaziah </a:t>
            </a:r>
          </a:p>
          <a:p>
            <a:pPr eaLnBrk="1" hangingPunct="1">
              <a:lnSpc>
                <a:spcPct val="90000"/>
              </a:lnSpc>
              <a:defRPr/>
            </a:pPr>
            <a:r>
              <a:rPr lang="en-US" altLang="en-US" sz="2000" kern="0" dirty="0" err="1">
                <a:solidFill>
                  <a:schemeClr val="bg1"/>
                </a:solidFill>
                <a:latin typeface="Arial"/>
              </a:rPr>
              <a:t>Athaliah</a:t>
            </a:r>
            <a:endParaRPr lang="en-US" altLang="en-US" sz="2000" kern="0" dirty="0">
              <a:solidFill>
                <a:schemeClr val="bg1"/>
              </a:solidFill>
              <a:latin typeface="Arial"/>
            </a:endParaRPr>
          </a:p>
          <a:p>
            <a:pPr eaLnBrk="1" hangingPunct="1">
              <a:lnSpc>
                <a:spcPct val="90000"/>
              </a:lnSpc>
              <a:defRPr/>
            </a:pPr>
            <a:r>
              <a:rPr lang="en-US" altLang="en-US" sz="2000" kern="0" dirty="0">
                <a:solidFill>
                  <a:schemeClr val="bg1"/>
                </a:solidFill>
                <a:latin typeface="Arial"/>
              </a:rPr>
              <a:t>Joash</a:t>
            </a:r>
          </a:p>
          <a:p>
            <a:pPr eaLnBrk="1" hangingPunct="1">
              <a:lnSpc>
                <a:spcPct val="90000"/>
              </a:lnSpc>
              <a:defRPr/>
            </a:pPr>
            <a:r>
              <a:rPr lang="en-US" altLang="en-US" sz="2000" kern="0" dirty="0" err="1">
                <a:solidFill>
                  <a:schemeClr val="bg1"/>
                </a:solidFill>
                <a:latin typeface="Arial"/>
              </a:rPr>
              <a:t>Amaziah</a:t>
            </a:r>
            <a:endParaRPr lang="en-US" altLang="en-US" sz="2000" kern="0" dirty="0">
              <a:solidFill>
                <a:schemeClr val="bg1"/>
              </a:solidFill>
              <a:latin typeface="Arial"/>
            </a:endParaRPr>
          </a:p>
          <a:p>
            <a:pPr eaLnBrk="1" hangingPunct="1">
              <a:lnSpc>
                <a:spcPct val="90000"/>
              </a:lnSpc>
              <a:defRPr/>
            </a:pPr>
            <a:endParaRPr lang="en-US" altLang="en-US" sz="2000" kern="0" dirty="0">
              <a:solidFill>
                <a:schemeClr val="bg1"/>
              </a:solidFill>
              <a:latin typeface="Arial"/>
            </a:endParaRPr>
          </a:p>
          <a:p>
            <a:pPr eaLnBrk="1" hangingPunct="1">
              <a:lnSpc>
                <a:spcPct val="90000"/>
              </a:lnSpc>
              <a:defRPr/>
            </a:pPr>
            <a:endParaRPr lang="en-US" altLang="en-US" sz="2000" kern="0" dirty="0">
              <a:solidFill>
                <a:schemeClr val="bg1"/>
              </a:solidFill>
              <a:latin typeface="Arial"/>
            </a:endParaRPr>
          </a:p>
          <a:p>
            <a:pPr eaLnBrk="1" hangingPunct="1">
              <a:lnSpc>
                <a:spcPct val="90000"/>
              </a:lnSpc>
              <a:defRPr/>
            </a:pPr>
            <a:r>
              <a:rPr lang="en-US" altLang="en-US" sz="2000" kern="0" dirty="0" err="1">
                <a:solidFill>
                  <a:schemeClr val="bg1"/>
                </a:solidFill>
                <a:latin typeface="Arial"/>
              </a:rPr>
              <a:t>Uzziah</a:t>
            </a:r>
            <a:endParaRPr lang="en-US" altLang="en-US" sz="2000" kern="0" dirty="0">
              <a:solidFill>
                <a:schemeClr val="bg1"/>
              </a:solidFill>
              <a:latin typeface="Arial"/>
            </a:endParaRPr>
          </a:p>
          <a:p>
            <a:pPr eaLnBrk="1" hangingPunct="1">
              <a:lnSpc>
                <a:spcPct val="90000"/>
              </a:lnSpc>
              <a:defRPr/>
            </a:pPr>
            <a:endParaRPr lang="en-US" altLang="en-US" sz="1800" kern="0" dirty="0">
              <a:solidFill>
                <a:schemeClr val="bg1"/>
              </a:solidFill>
              <a:latin typeface="Arial"/>
            </a:endParaRPr>
          </a:p>
          <a:p>
            <a:pPr eaLnBrk="1" hangingPunct="1">
              <a:lnSpc>
                <a:spcPct val="90000"/>
              </a:lnSpc>
              <a:defRPr/>
            </a:pPr>
            <a:endParaRPr lang="en-US" altLang="en-US" sz="2400" kern="0" dirty="0">
              <a:solidFill>
                <a:schemeClr val="bg1"/>
              </a:solidFill>
              <a:latin typeface="Arial"/>
            </a:endParaRPr>
          </a:p>
        </p:txBody>
      </p:sp>
      <p:grpSp>
        <p:nvGrpSpPr>
          <p:cNvPr id="22" name="Group 21"/>
          <p:cNvGrpSpPr/>
          <p:nvPr/>
        </p:nvGrpSpPr>
        <p:grpSpPr>
          <a:xfrm>
            <a:off x="2607202" y="6091340"/>
            <a:ext cx="3517490" cy="363474"/>
            <a:chOff x="2111716" y="6262850"/>
            <a:chExt cx="6248616" cy="484632"/>
          </a:xfrm>
        </p:grpSpPr>
        <p:sp>
          <p:nvSpPr>
            <p:cNvPr id="9" name="Rounded Rectangle 8"/>
            <p:cNvSpPr/>
            <p:nvPr/>
          </p:nvSpPr>
          <p:spPr>
            <a:xfrm>
              <a:off x="2500697" y="6314302"/>
              <a:ext cx="5521154" cy="381000"/>
            </a:xfrm>
            <a:prstGeom prst="roundRect">
              <a:avLst/>
            </a:prstGeom>
            <a:solidFill>
              <a:srgbClr val="FFFFFF"/>
            </a:solidFill>
            <a:ln w="25400" cap="flat" cmpd="sng" algn="ctr">
              <a:solidFill>
                <a:srgbClr val="FFFFFF">
                  <a:shade val="50000"/>
                </a:srgbClr>
              </a:solidFill>
              <a:prstDash val="solid"/>
            </a:ln>
            <a:effectLst/>
          </p:spPr>
          <p:txBody>
            <a:bodyPr anchor="ctr"/>
            <a:lstStyle/>
            <a:p>
              <a:pPr algn="ctr" fontAlgn="base">
                <a:spcBef>
                  <a:spcPct val="0"/>
                </a:spcBef>
                <a:spcAft>
                  <a:spcPct val="0"/>
                </a:spcAft>
                <a:defRPr/>
              </a:pPr>
              <a:r>
                <a:rPr lang="en-US" sz="2000" kern="0" dirty="0">
                  <a:solidFill>
                    <a:srgbClr val="00B050"/>
                  </a:solidFill>
                  <a:latin typeface="Arial"/>
                </a:rPr>
                <a:t>Amos ~760-755 BC</a:t>
              </a:r>
            </a:p>
          </p:txBody>
        </p:sp>
        <p:sp>
          <p:nvSpPr>
            <p:cNvPr id="20" name="Left Arrow 19"/>
            <p:cNvSpPr/>
            <p:nvPr/>
          </p:nvSpPr>
          <p:spPr>
            <a:xfrm>
              <a:off x="2111716" y="6262850"/>
              <a:ext cx="378940" cy="484632"/>
            </a:xfrm>
            <a:prstGeom prst="leftArrow">
              <a:avLst/>
            </a:prstGeom>
            <a:solidFill>
              <a:srgbClr val="E1DAB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Left Arrow 20"/>
            <p:cNvSpPr/>
            <p:nvPr/>
          </p:nvSpPr>
          <p:spPr>
            <a:xfrm rot="10800000">
              <a:off x="8021846" y="6262850"/>
              <a:ext cx="338486" cy="484632"/>
            </a:xfrm>
            <a:prstGeom prst="leftArrow">
              <a:avLst/>
            </a:prstGeom>
            <a:solidFill>
              <a:srgbClr val="E1DAB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301894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92598" y="1308122"/>
            <a:ext cx="8958806" cy="5301748"/>
          </a:xfrm>
          <a:prstGeom prst="rect">
            <a:avLst/>
          </a:prstGeom>
        </p:spPr>
        <p:txBody>
          <a:bodyPr>
            <a:normAutofit lnSpcReduction="10000"/>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latin typeface="Calabri"/>
              </a:rPr>
              <a:t>Their worship had become vain (worthless) (5:21-23)</a:t>
            </a:r>
          </a:p>
          <a:p>
            <a:r>
              <a:rPr lang="en-US" sz="3200" dirty="0">
                <a:solidFill>
                  <a:schemeClr val="bg1"/>
                </a:solidFill>
                <a:latin typeface="Calabri"/>
              </a:rPr>
              <a:t>Their trust had become in themselves and their possessions</a:t>
            </a:r>
          </a:p>
          <a:p>
            <a:r>
              <a:rPr lang="en-US" sz="2600" dirty="0">
                <a:solidFill>
                  <a:schemeClr val="bg1"/>
                </a:solidFill>
                <a:latin typeface="Calabri"/>
              </a:rPr>
              <a:t>“Have we not taken Karnaim for ourselves, by our own strength?”  (6:13); city on the far eastern border across the Jordan</a:t>
            </a:r>
          </a:p>
          <a:p>
            <a:r>
              <a:rPr lang="en-US" sz="2600" dirty="0">
                <a:solidFill>
                  <a:schemeClr val="bg1"/>
                </a:solidFill>
                <a:latin typeface="Calabri"/>
              </a:rPr>
              <a:t>They had become so arrogant in their own strength they gave God no credit for their success; therefore, captivity is coming soon (6:7; 7:11,17; 9:8)</a:t>
            </a:r>
          </a:p>
          <a:p>
            <a:pPr marL="0" indent="0" algn="ctr">
              <a:buNone/>
            </a:pPr>
            <a:endParaRPr lang="en-US" dirty="0">
              <a:solidFill>
                <a:schemeClr val="bg1"/>
              </a:solidFill>
              <a:latin typeface="Calabri"/>
            </a:endParaRPr>
          </a:p>
        </p:txBody>
      </p:sp>
      <p:sp>
        <p:nvSpPr>
          <p:cNvPr id="11" name="TextBox 10"/>
          <p:cNvSpPr txBox="1"/>
          <p:nvPr/>
        </p:nvSpPr>
        <p:spPr>
          <a:xfrm>
            <a:off x="555324" y="248130"/>
            <a:ext cx="8137263" cy="1087605"/>
          </a:xfrm>
          <a:prstGeom prst="rect">
            <a:avLst/>
          </a:prstGeom>
          <a:noFill/>
          <a:effectLst>
            <a:outerShdw blurRad="63500" sx="102000" sy="102000" algn="ctr" rotWithShape="0">
              <a:prstClr val="black">
                <a:alpha val="40000"/>
              </a:prstClr>
            </a:outerShdw>
          </a:effectLst>
        </p:spPr>
        <p:txBody>
          <a:bodyPr wrap="square" rtlCol="0">
            <a:spAutoFit/>
          </a:bodyPr>
          <a:lstStyle/>
          <a:p>
            <a:pPr>
              <a:lnSpc>
                <a:spcPct val="80000"/>
              </a:lnSpc>
            </a:pPr>
            <a:r>
              <a:rPr lang="en-US" sz="4000" dirty="0">
                <a:solidFill>
                  <a:schemeClr val="accent4">
                    <a:lumMod val="20000"/>
                    <a:lumOff val="80000"/>
                  </a:schemeClr>
                </a:solidFill>
              </a:rPr>
              <a:t>Chapters 6 “Why Judgement on Israel?”</a:t>
            </a:r>
            <a:endParaRPr lang="en-US" sz="4000" dirty="0">
              <a:solidFill>
                <a:schemeClr val="bg1"/>
              </a:solidFill>
              <a:effectLst>
                <a:outerShdw blurRad="50800" dist="38100" dir="5400000" algn="t" rotWithShape="0">
                  <a:prstClr val="black">
                    <a:alpha val="25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991737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92598" y="1308122"/>
            <a:ext cx="8958806" cy="5301748"/>
          </a:xfrm>
          <a:prstGeom prst="rect">
            <a:avLst/>
          </a:prstGeom>
        </p:spPr>
        <p:txBody>
          <a:bodyPr>
            <a:norm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85763" indent="-385763">
              <a:buFont typeface="+mj-lt"/>
              <a:buAutoNum type="arabicPeriod"/>
            </a:pPr>
            <a:r>
              <a:rPr lang="en-US" sz="2400" dirty="0">
                <a:solidFill>
                  <a:schemeClr val="bg1"/>
                </a:solidFill>
              </a:rPr>
              <a:t>Locust Swarm (7:1-3); God relents</a:t>
            </a:r>
          </a:p>
          <a:p>
            <a:pPr marL="385763" indent="-385763">
              <a:buFont typeface="+mj-lt"/>
              <a:buAutoNum type="arabicPeriod"/>
            </a:pPr>
            <a:r>
              <a:rPr lang="en-US" sz="2400" dirty="0">
                <a:solidFill>
                  <a:schemeClr val="bg1"/>
                </a:solidFill>
              </a:rPr>
              <a:t>Great Consuming Fire (7:4-6); God relents</a:t>
            </a:r>
          </a:p>
          <a:p>
            <a:pPr marL="385763" indent="-385763">
              <a:buFont typeface="+mj-lt"/>
              <a:buAutoNum type="arabicPeriod"/>
            </a:pPr>
            <a:r>
              <a:rPr lang="en-US" sz="2400" dirty="0">
                <a:solidFill>
                  <a:schemeClr val="bg1"/>
                </a:solidFill>
              </a:rPr>
              <a:t>A Plumb Line (7:7-9); if Israel were a wall, they would be crooked ;they are about to have a great fall</a:t>
            </a:r>
          </a:p>
          <a:p>
            <a:pPr marL="385763" indent="-385763">
              <a:buFont typeface="+mj-lt"/>
              <a:buAutoNum type="arabicPeriod"/>
            </a:pPr>
            <a:r>
              <a:rPr lang="en-US" sz="2400" dirty="0">
                <a:solidFill>
                  <a:schemeClr val="bg1"/>
                </a:solidFill>
              </a:rPr>
              <a:t>Summer Fruits (8:1-14); the harvest is approaching, and God is about to uproot Israel!</a:t>
            </a:r>
          </a:p>
          <a:p>
            <a:pPr marL="385763" indent="-385763">
              <a:buFont typeface="+mj-lt"/>
              <a:buAutoNum type="arabicPeriod"/>
            </a:pPr>
            <a:r>
              <a:rPr lang="en-US" sz="2400" dirty="0">
                <a:solidFill>
                  <a:schemeClr val="bg1"/>
                </a:solidFill>
              </a:rPr>
              <a:t>The Lord Strikes the Pillars of the temple (9:1-10); there is nowhere to run; all sinners will be slain</a:t>
            </a:r>
          </a:p>
          <a:p>
            <a:pPr marL="0" indent="0" algn="ctr">
              <a:buNone/>
            </a:pPr>
            <a:endParaRPr lang="en-US" dirty="0">
              <a:solidFill>
                <a:schemeClr val="bg1"/>
              </a:solidFill>
              <a:latin typeface="Calabri"/>
            </a:endParaRPr>
          </a:p>
        </p:txBody>
      </p:sp>
      <p:sp>
        <p:nvSpPr>
          <p:cNvPr id="3" name="TextBox 2">
            <a:extLst>
              <a:ext uri="{FF2B5EF4-FFF2-40B4-BE49-F238E27FC236}">
                <a16:creationId xmlns:a16="http://schemas.microsoft.com/office/drawing/2014/main" id="{950AD4CC-B274-07E1-DE88-353FF5862E40}"/>
              </a:ext>
            </a:extLst>
          </p:cNvPr>
          <p:cNvSpPr txBox="1"/>
          <p:nvPr/>
        </p:nvSpPr>
        <p:spPr>
          <a:xfrm>
            <a:off x="92598" y="355768"/>
            <a:ext cx="8785185" cy="595163"/>
          </a:xfrm>
          <a:prstGeom prst="rect">
            <a:avLst/>
          </a:prstGeom>
          <a:noFill/>
        </p:spPr>
        <p:txBody>
          <a:bodyPr wrap="square">
            <a:spAutoFit/>
          </a:bodyPr>
          <a:lstStyle/>
          <a:p>
            <a:pPr>
              <a:lnSpc>
                <a:spcPct val="80000"/>
              </a:lnSpc>
            </a:pPr>
            <a:r>
              <a:rPr lang="en-US" sz="4000" dirty="0">
                <a:solidFill>
                  <a:schemeClr val="accent4">
                    <a:lumMod val="20000"/>
                    <a:lumOff val="80000"/>
                  </a:schemeClr>
                </a:solidFill>
              </a:rPr>
              <a:t>Chapters 7-9:  5 Visions of Judgement</a:t>
            </a:r>
            <a:endParaRPr lang="en-US" sz="4000" dirty="0">
              <a:solidFill>
                <a:schemeClr val="bg1"/>
              </a:solidFill>
              <a:effectLst>
                <a:outerShdw blurRad="50800" dist="38100" dir="5400000" algn="t" rotWithShape="0">
                  <a:prstClr val="black">
                    <a:alpha val="25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177712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p:cNvSpPr txBox="1">
            <a:spLocks/>
          </p:cNvSpPr>
          <p:nvPr/>
        </p:nvSpPr>
        <p:spPr>
          <a:xfrm>
            <a:off x="92598" y="1308122"/>
            <a:ext cx="8958806" cy="5301748"/>
          </a:xfrm>
          <a:prstGeom prst="rect">
            <a:avLst/>
          </a:prstGeom>
        </p:spPr>
        <p:txBody>
          <a:bodyPr>
            <a:norm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Calabri"/>
              </a:rPr>
              <a:t>Amaziah the priest of Bethel, Jereboam, Amos, &amp; God</a:t>
            </a:r>
          </a:p>
          <a:p>
            <a:pPr marL="0" indent="0">
              <a:buNone/>
            </a:pPr>
            <a:r>
              <a:rPr lang="en-US" dirty="0">
                <a:solidFill>
                  <a:schemeClr val="bg1"/>
                </a:solidFill>
                <a:latin typeface="Calabri"/>
              </a:rPr>
              <a:t>	Amos 7:10-17</a:t>
            </a:r>
          </a:p>
          <a:p>
            <a:pPr marL="385763" indent="-385763">
              <a:buFont typeface="+mj-lt"/>
              <a:buAutoNum type="arabicPeriod"/>
            </a:pPr>
            <a:endParaRPr lang="en-US" dirty="0">
              <a:solidFill>
                <a:schemeClr val="bg1"/>
              </a:solidFill>
              <a:latin typeface="Calabri"/>
            </a:endParaRPr>
          </a:p>
          <a:p>
            <a:r>
              <a:rPr lang="en-US" dirty="0">
                <a:solidFill>
                  <a:schemeClr val="bg1"/>
                </a:solidFill>
                <a:latin typeface="Calabri"/>
              </a:rPr>
              <a:t>A Messianic Message of Hope</a:t>
            </a:r>
          </a:p>
          <a:p>
            <a:pPr marL="0" indent="0">
              <a:buNone/>
            </a:pPr>
            <a:r>
              <a:rPr lang="en-US" dirty="0">
                <a:solidFill>
                  <a:schemeClr val="bg1"/>
                </a:solidFill>
                <a:latin typeface="Calabri"/>
              </a:rPr>
              <a:t>	Amos 9:11-15</a:t>
            </a:r>
          </a:p>
        </p:txBody>
      </p:sp>
      <p:sp>
        <p:nvSpPr>
          <p:cNvPr id="3" name="TextBox 2">
            <a:extLst>
              <a:ext uri="{FF2B5EF4-FFF2-40B4-BE49-F238E27FC236}">
                <a16:creationId xmlns:a16="http://schemas.microsoft.com/office/drawing/2014/main" id="{950AD4CC-B274-07E1-DE88-353FF5862E40}"/>
              </a:ext>
            </a:extLst>
          </p:cNvPr>
          <p:cNvSpPr txBox="1"/>
          <p:nvPr/>
        </p:nvSpPr>
        <p:spPr>
          <a:xfrm>
            <a:off x="92598" y="355768"/>
            <a:ext cx="8785185" cy="595163"/>
          </a:xfrm>
          <a:prstGeom prst="rect">
            <a:avLst/>
          </a:prstGeom>
          <a:noFill/>
        </p:spPr>
        <p:txBody>
          <a:bodyPr wrap="square">
            <a:spAutoFit/>
          </a:bodyPr>
          <a:lstStyle/>
          <a:p>
            <a:pPr>
              <a:lnSpc>
                <a:spcPct val="80000"/>
              </a:lnSpc>
            </a:pPr>
            <a:r>
              <a:rPr lang="en-US" sz="4000" dirty="0">
                <a:solidFill>
                  <a:schemeClr val="accent4">
                    <a:lumMod val="20000"/>
                    <a:lumOff val="80000"/>
                  </a:schemeClr>
                </a:solidFill>
              </a:rPr>
              <a:t>Two Interludes (breaks in the prophecy)</a:t>
            </a:r>
            <a:endParaRPr lang="en-US" sz="4000" dirty="0">
              <a:solidFill>
                <a:schemeClr val="bg1"/>
              </a:solidFill>
              <a:effectLst>
                <a:outerShdw blurRad="50800" dist="38100" dir="5400000" algn="t" rotWithShape="0">
                  <a:prstClr val="black">
                    <a:alpha val="25000"/>
                  </a:prstClr>
                </a:outerShdw>
              </a:effectLst>
              <a:latin typeface="Roboto Slab" pitchFamily="2" charset="0"/>
              <a:ea typeface="Roboto Slab" pitchFamily="2" charset="0"/>
            </a:endParaRPr>
          </a:p>
        </p:txBody>
      </p:sp>
    </p:spTree>
    <p:extLst>
      <p:ext uri="{BB962C8B-B14F-4D97-AF65-F5344CB8AC3E}">
        <p14:creationId xmlns:p14="http://schemas.microsoft.com/office/powerpoint/2010/main" val="9830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09" y="1020609"/>
            <a:ext cx="6839948" cy="759134"/>
          </a:xfrm>
        </p:spPr>
        <p:txBody>
          <a:bodyPr>
            <a:normAutofit/>
          </a:bodyPr>
          <a:lstStyle/>
          <a:p>
            <a:pPr>
              <a:lnSpc>
                <a:spcPct val="85000"/>
              </a:lnSpc>
            </a:pPr>
            <a:r>
              <a:rPr lang="en-US" altLang="en-US" dirty="0"/>
              <a:t>Lessons</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02228" y="2087028"/>
            <a:ext cx="8396716" cy="3411719"/>
          </a:xfrm>
        </p:spPr>
        <p:txBody>
          <a:bodyPr>
            <a:normAutofit fontScale="92500"/>
          </a:bodyPr>
          <a:lstStyle/>
          <a:p>
            <a:pPr marL="0" indent="0">
              <a:buNone/>
            </a:pPr>
            <a:r>
              <a:rPr lang="en-US" sz="2700" dirty="0"/>
              <a:t>Blessings for obedience , Discipline for disobedience (2 Chronicles 26:4-5)</a:t>
            </a:r>
          </a:p>
          <a:p>
            <a:pPr marL="385763" indent="-385763">
              <a:buFont typeface="+mj-lt"/>
              <a:buAutoNum type="arabicPeriod"/>
            </a:pPr>
            <a:endParaRPr lang="en-US" sz="2700" dirty="0"/>
          </a:p>
          <a:p>
            <a:pPr marL="0" indent="0">
              <a:buNone/>
            </a:pPr>
            <a:r>
              <a:rPr lang="en-US" sz="2700" dirty="0"/>
              <a:t>God even tries to convince Israel (like Assyria) they could be blessed if they would repent (2 Kings 14:5)</a:t>
            </a:r>
          </a:p>
          <a:p>
            <a:pPr marL="385763" indent="-385763">
              <a:buFont typeface="+mj-lt"/>
              <a:buAutoNum type="arabicPeriod"/>
            </a:pPr>
            <a:endParaRPr lang="en-US" sz="2325" i="1" dirty="0"/>
          </a:p>
          <a:p>
            <a:pPr marL="0" indent="0">
              <a:buNone/>
            </a:pPr>
            <a:r>
              <a:rPr lang="en-US" sz="2625" dirty="0"/>
              <a:t>God can use a low and common man to deliver an extraordinary message (shepherd, no formal education, farm labor)</a:t>
            </a:r>
          </a:p>
          <a:p>
            <a:endParaRPr lang="en-US" sz="2400" i="1" dirty="0"/>
          </a:p>
        </p:txBody>
      </p:sp>
      <p:sp>
        <p:nvSpPr>
          <p:cNvPr id="6" name="Rectangle 5"/>
          <p:cNvSpPr/>
          <p:nvPr/>
        </p:nvSpPr>
        <p:spPr>
          <a:xfrm>
            <a:off x="402228" y="1898889"/>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41011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09" y="1020609"/>
            <a:ext cx="6839948" cy="759134"/>
          </a:xfrm>
        </p:spPr>
        <p:txBody>
          <a:bodyPr>
            <a:normAutofit/>
          </a:bodyPr>
          <a:lstStyle/>
          <a:p>
            <a:pPr>
              <a:lnSpc>
                <a:spcPct val="85000"/>
              </a:lnSpc>
            </a:pPr>
            <a:r>
              <a:rPr lang="en-US" altLang="en-US" dirty="0"/>
              <a:t>Lessons</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02228" y="2087028"/>
            <a:ext cx="8396716" cy="3411719"/>
          </a:xfrm>
        </p:spPr>
        <p:txBody>
          <a:bodyPr>
            <a:normAutofit lnSpcReduction="10000"/>
          </a:bodyPr>
          <a:lstStyle/>
          <a:p>
            <a:pPr marL="0" indent="0">
              <a:buNone/>
            </a:pPr>
            <a:r>
              <a:rPr lang="en-US" sz="2700" dirty="0"/>
              <a:t>The LORD Roars!   </a:t>
            </a:r>
          </a:p>
          <a:p>
            <a:pPr lvl="1"/>
            <a:r>
              <a:rPr lang="en-US" sz="2400" dirty="0"/>
              <a:t>We need to stop trying to “water-God-down”!</a:t>
            </a:r>
          </a:p>
          <a:p>
            <a:pPr lvl="1"/>
            <a:endParaRPr lang="en-US" sz="2700" dirty="0"/>
          </a:p>
          <a:p>
            <a:pPr marL="0" indent="0">
              <a:buNone/>
            </a:pPr>
            <a:r>
              <a:rPr lang="en-US" sz="2700" dirty="0"/>
              <a:t>God will judge all nations based on their deeds</a:t>
            </a:r>
          </a:p>
          <a:p>
            <a:pPr lvl="1"/>
            <a:r>
              <a:rPr lang="en-US" sz="2400" dirty="0"/>
              <a:t>For the three transgressions of __________ and for four.</a:t>
            </a:r>
          </a:p>
          <a:p>
            <a:pPr lvl="1"/>
            <a:endParaRPr lang="en-US" sz="2400" dirty="0"/>
          </a:p>
          <a:p>
            <a:pPr marL="0" indent="0">
              <a:buNone/>
            </a:pPr>
            <a:r>
              <a:rPr lang="en-US" sz="2700" dirty="0"/>
              <a:t>God will hold us accountable to how we treat those less fortunate.</a:t>
            </a:r>
          </a:p>
          <a:p>
            <a:pPr marL="557213" indent="-557213">
              <a:buAutoNum type="arabicPeriod" startAt="7"/>
            </a:pPr>
            <a:endParaRPr lang="en-US" sz="2700" dirty="0"/>
          </a:p>
        </p:txBody>
      </p:sp>
      <p:sp>
        <p:nvSpPr>
          <p:cNvPr id="6" name="Rectangle 5"/>
          <p:cNvSpPr/>
          <p:nvPr/>
        </p:nvSpPr>
        <p:spPr>
          <a:xfrm>
            <a:off x="402228" y="1898889"/>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27288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09" y="1020609"/>
            <a:ext cx="6839948" cy="759134"/>
          </a:xfrm>
        </p:spPr>
        <p:txBody>
          <a:bodyPr>
            <a:normAutofit/>
          </a:bodyPr>
          <a:lstStyle/>
          <a:p>
            <a:pPr>
              <a:lnSpc>
                <a:spcPct val="85000"/>
              </a:lnSpc>
            </a:pPr>
            <a:r>
              <a:rPr lang="en-US" altLang="en-US" dirty="0"/>
              <a:t>Lessons</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02228" y="2087028"/>
            <a:ext cx="8396716" cy="3411719"/>
          </a:xfrm>
        </p:spPr>
        <p:txBody>
          <a:bodyPr>
            <a:normAutofit/>
          </a:bodyPr>
          <a:lstStyle/>
          <a:p>
            <a:pPr marL="0" indent="0">
              <a:buNone/>
            </a:pPr>
            <a:r>
              <a:rPr lang="en-US" sz="2700" dirty="0"/>
              <a:t>What can we learn from the following two statements</a:t>
            </a:r>
          </a:p>
          <a:p>
            <a:pPr lvl="1"/>
            <a:r>
              <a:rPr lang="en-US" sz="2400" dirty="0"/>
              <a:t>I gave you Nazarites and you gave them wine to drink</a:t>
            </a:r>
          </a:p>
          <a:p>
            <a:pPr lvl="1"/>
            <a:r>
              <a:rPr lang="en-US" sz="2400" dirty="0"/>
              <a:t>I gave you prophets and you told them “do not prophesy!”</a:t>
            </a:r>
          </a:p>
          <a:p>
            <a:pPr marL="0" indent="0">
              <a:buNone/>
            </a:pPr>
            <a:endParaRPr lang="en-US" sz="2400" dirty="0"/>
          </a:p>
          <a:p>
            <a:pPr marL="0" indent="0">
              <a:buNone/>
            </a:pPr>
            <a:r>
              <a:rPr lang="en-US" sz="2700" dirty="0"/>
              <a:t>We need to see God’s despair in 2:13</a:t>
            </a:r>
          </a:p>
        </p:txBody>
      </p:sp>
      <p:sp>
        <p:nvSpPr>
          <p:cNvPr id="6" name="Rectangle 5"/>
          <p:cNvSpPr/>
          <p:nvPr/>
        </p:nvSpPr>
        <p:spPr>
          <a:xfrm>
            <a:off x="402228" y="1898889"/>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9175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09" y="1020609"/>
            <a:ext cx="6839948" cy="759134"/>
          </a:xfrm>
        </p:spPr>
        <p:txBody>
          <a:bodyPr>
            <a:normAutofit/>
          </a:bodyPr>
          <a:lstStyle/>
          <a:p>
            <a:pPr>
              <a:lnSpc>
                <a:spcPct val="85000"/>
              </a:lnSpc>
            </a:pPr>
            <a:r>
              <a:rPr lang="en-US" altLang="en-US" dirty="0"/>
              <a:t>Lessons</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02228" y="2087028"/>
            <a:ext cx="8396716" cy="3411719"/>
          </a:xfrm>
        </p:spPr>
        <p:txBody>
          <a:bodyPr>
            <a:normAutofit/>
          </a:bodyPr>
          <a:lstStyle/>
          <a:p>
            <a:r>
              <a:rPr lang="en-US" sz="2700" dirty="0"/>
              <a:t>We (God’s special people) need to take heed of Israel’s (God’s special people) example and not turn away from God</a:t>
            </a:r>
          </a:p>
          <a:p>
            <a:r>
              <a:rPr lang="en-US" sz="2700" dirty="0"/>
              <a:t>Our sins separate us from God just like theirs did</a:t>
            </a:r>
          </a:p>
          <a:p>
            <a:pPr marL="0" indent="0">
              <a:buNone/>
            </a:pPr>
            <a:r>
              <a:rPr lang="en-US" sz="2700" dirty="0"/>
              <a:t>	-we must flee from them and turn to God</a:t>
            </a:r>
            <a:endParaRPr lang="en-US" sz="2400" dirty="0"/>
          </a:p>
          <a:p>
            <a:r>
              <a:rPr lang="en-US" sz="2700" dirty="0"/>
              <a:t>Seek God to overcome trials-Don’t give up!</a:t>
            </a:r>
          </a:p>
        </p:txBody>
      </p:sp>
      <p:sp>
        <p:nvSpPr>
          <p:cNvPr id="6" name="Rectangle 5"/>
          <p:cNvSpPr/>
          <p:nvPr/>
        </p:nvSpPr>
        <p:spPr>
          <a:xfrm>
            <a:off x="402228" y="1898889"/>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25769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9009" y="1020609"/>
            <a:ext cx="6839948" cy="759134"/>
          </a:xfrm>
        </p:spPr>
        <p:txBody>
          <a:bodyPr>
            <a:normAutofit/>
          </a:bodyPr>
          <a:lstStyle/>
          <a:p>
            <a:pPr>
              <a:lnSpc>
                <a:spcPct val="85000"/>
              </a:lnSpc>
            </a:pPr>
            <a:r>
              <a:rPr lang="en-US" altLang="en-US" dirty="0"/>
              <a:t>Lessons</a:t>
            </a:r>
            <a:endParaRPr lang="en-US" sz="495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02228" y="2087028"/>
            <a:ext cx="8396716" cy="3411719"/>
          </a:xfrm>
        </p:spPr>
        <p:txBody>
          <a:bodyPr>
            <a:normAutofit/>
          </a:bodyPr>
          <a:lstStyle/>
          <a:p>
            <a:r>
              <a:rPr lang="en-US" sz="2700" dirty="0"/>
              <a:t>Don’t go through the motions or practice our own form of worship-God won’t accept it</a:t>
            </a:r>
          </a:p>
          <a:p>
            <a:r>
              <a:rPr lang="en-US" sz="2700" dirty="0"/>
              <a:t>Give God the Credit for our successes (Humility)</a:t>
            </a:r>
            <a:endParaRPr lang="en-US" sz="2400" dirty="0"/>
          </a:p>
          <a:p>
            <a:r>
              <a:rPr lang="en-US" sz="2700" dirty="0"/>
              <a:t>God’s Patience has a limit (Longsuffering but Just)</a:t>
            </a:r>
          </a:p>
          <a:p>
            <a:r>
              <a:rPr lang="en-US" sz="2700" dirty="0"/>
              <a:t>We must stand up for God even when others try to squelch our faith (Amos  versus Amaziah)</a:t>
            </a:r>
          </a:p>
        </p:txBody>
      </p:sp>
      <p:sp>
        <p:nvSpPr>
          <p:cNvPr id="6" name="Rectangle 5"/>
          <p:cNvSpPr/>
          <p:nvPr/>
        </p:nvSpPr>
        <p:spPr>
          <a:xfrm>
            <a:off x="402228" y="1898889"/>
            <a:ext cx="6789568" cy="68993"/>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Tree>
    <p:extLst>
      <p:ext uri="{BB962C8B-B14F-4D97-AF65-F5344CB8AC3E}">
        <p14:creationId xmlns:p14="http://schemas.microsoft.com/office/powerpoint/2010/main" val="337382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2048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170" y="344367"/>
            <a:ext cx="8785660" cy="646331"/>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3600" dirty="0">
                <a:solidFill>
                  <a:schemeClr val="accent4">
                    <a:lumMod val="20000"/>
                    <a:lumOff val="80000"/>
                  </a:schemeClr>
                </a:solidFill>
              </a:rPr>
              <a:t>Amos the Shepherd Becomes a Prophet</a:t>
            </a:r>
          </a:p>
        </p:txBody>
      </p:sp>
      <p:sp>
        <p:nvSpPr>
          <p:cNvPr id="9" name="Text Placeholder 3"/>
          <p:cNvSpPr txBox="1">
            <a:spLocks/>
          </p:cNvSpPr>
          <p:nvPr/>
        </p:nvSpPr>
        <p:spPr>
          <a:xfrm>
            <a:off x="179170" y="1648036"/>
            <a:ext cx="8730914" cy="3981114"/>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2" name="Rectangle 3">
            <a:extLst>
              <a:ext uri="{FF2B5EF4-FFF2-40B4-BE49-F238E27FC236}">
                <a16:creationId xmlns:a16="http://schemas.microsoft.com/office/drawing/2014/main" id="{B20E2FDC-A2C9-8669-6D47-2B1239B09F16}"/>
              </a:ext>
            </a:extLst>
          </p:cNvPr>
          <p:cNvSpPr txBox="1">
            <a:spLocks noChangeArrowheads="1"/>
          </p:cNvSpPr>
          <p:nvPr/>
        </p:nvSpPr>
        <p:spPr>
          <a:xfrm>
            <a:off x="403412" y="1676399"/>
            <a:ext cx="8506672" cy="190051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i="1" dirty="0">
                <a:solidFill>
                  <a:schemeClr val="bg1"/>
                </a:solidFill>
              </a:rPr>
              <a:t>Amos</a:t>
            </a:r>
            <a:r>
              <a:rPr lang="en-US" altLang="en-US" sz="3200" dirty="0">
                <a:solidFill>
                  <a:schemeClr val="bg1"/>
                </a:solidFill>
              </a:rPr>
              <a:t>  derived from Hebrew; the root “amas”</a:t>
            </a:r>
          </a:p>
          <a:p>
            <a:pPr marL="0" indent="0">
              <a:buNone/>
            </a:pPr>
            <a:r>
              <a:rPr lang="en-US" altLang="en-US" sz="3200" dirty="0">
                <a:solidFill>
                  <a:schemeClr val="bg1"/>
                </a:solidFill>
              </a:rPr>
              <a:t>means “to lift a burden, to carry”</a:t>
            </a:r>
          </a:p>
          <a:p>
            <a:pPr marL="0" indent="0">
              <a:buNone/>
            </a:pPr>
            <a:r>
              <a:rPr lang="en-US" altLang="en-US" sz="3200" dirty="0">
                <a:solidFill>
                  <a:schemeClr val="bg1"/>
                </a:solidFill>
              </a:rPr>
              <a:t>“Burden-Bearer”</a:t>
            </a:r>
          </a:p>
        </p:txBody>
      </p:sp>
      <p:sp>
        <p:nvSpPr>
          <p:cNvPr id="4" name="TextBox 3">
            <a:extLst>
              <a:ext uri="{FF2B5EF4-FFF2-40B4-BE49-F238E27FC236}">
                <a16:creationId xmlns:a16="http://schemas.microsoft.com/office/drawing/2014/main" id="{775DD623-613A-B843-51DE-C9E2EFDFA3C3}"/>
              </a:ext>
            </a:extLst>
          </p:cNvPr>
          <p:cNvSpPr txBox="1"/>
          <p:nvPr/>
        </p:nvSpPr>
        <p:spPr>
          <a:xfrm>
            <a:off x="527798" y="3686470"/>
            <a:ext cx="8212790" cy="1569660"/>
          </a:xfrm>
          <a:prstGeom prst="rect">
            <a:avLst/>
          </a:prstGeom>
          <a:noFill/>
        </p:spPr>
        <p:txBody>
          <a:bodyPr wrap="square">
            <a:spAutoFit/>
          </a:bodyPr>
          <a:lstStyle/>
          <a:p>
            <a:pPr>
              <a:spcBef>
                <a:spcPct val="50000"/>
              </a:spcBef>
              <a:buFontTx/>
              <a:buChar char="•"/>
            </a:pPr>
            <a:r>
              <a:rPr lang="en-US" altLang="en-US" sz="2800" dirty="0">
                <a:solidFill>
                  <a:schemeClr val="bg1"/>
                </a:solidFill>
              </a:rPr>
              <a:t> </a:t>
            </a:r>
            <a:r>
              <a:rPr lang="en-US" altLang="en-US" sz="3200" dirty="0">
                <a:solidFill>
                  <a:schemeClr val="bg1"/>
                </a:solidFill>
              </a:rPr>
              <a:t>A native of Tekoa (near Jerusalem); a city built on a hill overlooking the wilderness of Judah, one of the most desolate areas in Canaan.</a:t>
            </a:r>
          </a:p>
        </p:txBody>
      </p:sp>
    </p:spTree>
    <p:extLst>
      <p:ext uri="{BB962C8B-B14F-4D97-AF65-F5344CB8AC3E}">
        <p14:creationId xmlns:p14="http://schemas.microsoft.com/office/powerpoint/2010/main" val="3645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heckerboard(across)">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A18D3045-B876-78AF-92B5-C0C5AD4D19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7315200"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Oval 3">
            <a:extLst>
              <a:ext uri="{FF2B5EF4-FFF2-40B4-BE49-F238E27FC236}">
                <a16:creationId xmlns:a16="http://schemas.microsoft.com/office/drawing/2014/main" id="{722817FD-5283-3106-27DF-631FD9AA61E6}"/>
              </a:ext>
            </a:extLst>
          </p:cNvPr>
          <p:cNvSpPr>
            <a:spLocks noChangeArrowheads="1"/>
          </p:cNvSpPr>
          <p:nvPr/>
        </p:nvSpPr>
        <p:spPr bwMode="auto">
          <a:xfrm>
            <a:off x="3201988" y="3276600"/>
            <a:ext cx="838200" cy="457200"/>
          </a:xfrm>
          <a:prstGeom prst="ellipse">
            <a:avLst/>
          </a:prstGeom>
          <a:noFill/>
          <a:ln w="317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0" name="Text Box 4">
            <a:extLst>
              <a:ext uri="{FF2B5EF4-FFF2-40B4-BE49-F238E27FC236}">
                <a16:creationId xmlns:a16="http://schemas.microsoft.com/office/drawing/2014/main" id="{7AB73F3E-2E69-97A5-36DA-4EE9CD214FC6}"/>
              </a:ext>
            </a:extLst>
          </p:cNvPr>
          <p:cNvSpPr txBox="1">
            <a:spLocks noChangeArrowheads="1"/>
          </p:cNvSpPr>
          <p:nvPr/>
        </p:nvSpPr>
        <p:spPr bwMode="auto">
          <a:xfrm>
            <a:off x="7119938" y="1219200"/>
            <a:ext cx="1798637" cy="470898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u="sng" dirty="0"/>
              <a:t>Tekoa </a:t>
            </a:r>
          </a:p>
          <a:p>
            <a:pPr>
              <a:spcBef>
                <a:spcPct val="50000"/>
              </a:spcBef>
              <a:buFontTx/>
              <a:buChar char="•"/>
            </a:pPr>
            <a:r>
              <a:rPr lang="en-US" altLang="en-US" sz="2400" dirty="0"/>
              <a:t> 6 miles south of Bethlehem</a:t>
            </a:r>
          </a:p>
          <a:p>
            <a:pPr>
              <a:spcBef>
                <a:spcPct val="50000"/>
              </a:spcBef>
              <a:buFontTx/>
              <a:buChar char="•"/>
            </a:pPr>
            <a:r>
              <a:rPr lang="en-US" altLang="en-US" sz="2400" dirty="0"/>
              <a:t> 12 miles south of Jerusalem</a:t>
            </a:r>
          </a:p>
          <a:p>
            <a:pPr>
              <a:spcBef>
                <a:spcPct val="50000"/>
              </a:spcBef>
              <a:buFontTx/>
              <a:buChar char="•"/>
            </a:pPr>
            <a:r>
              <a:rPr lang="en-US" altLang="en-US" sz="2400" dirty="0"/>
              <a:t> about 18 miles west of the Dead Sea</a:t>
            </a:r>
          </a:p>
        </p:txBody>
      </p:sp>
      <p:sp>
        <p:nvSpPr>
          <p:cNvPr id="2" name="Slide Number Placeholder 1">
            <a:extLst>
              <a:ext uri="{FF2B5EF4-FFF2-40B4-BE49-F238E27FC236}">
                <a16:creationId xmlns:a16="http://schemas.microsoft.com/office/drawing/2014/main" id="{347D4134-104A-46E6-27A5-2D9C81108A92}"/>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1000"/>
                                  </p:stCondLst>
                                  <p:childTnLst>
                                    <p:set>
                                      <p:cBhvr>
                                        <p:cTn id="6" dur="1" fill="hold">
                                          <p:stCondLst>
                                            <p:cond delay="0"/>
                                          </p:stCondLst>
                                        </p:cTn>
                                        <p:tgtEl>
                                          <p:spTgt spid="29699"/>
                                        </p:tgtEl>
                                        <p:attrNameLst>
                                          <p:attrName>style.visibility</p:attrName>
                                        </p:attrNameLst>
                                      </p:cBhvr>
                                      <p:to>
                                        <p:strVal val="visible"/>
                                      </p:to>
                                    </p:set>
                                    <p:animEffect transition="in" filter="diamond(in)">
                                      <p:cBhvr>
                                        <p:cTn id="7"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170" y="344367"/>
            <a:ext cx="8730914" cy="646331"/>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3600" dirty="0">
                <a:solidFill>
                  <a:schemeClr val="accent4">
                    <a:lumMod val="20000"/>
                    <a:lumOff val="80000"/>
                  </a:schemeClr>
                </a:solidFill>
              </a:rPr>
              <a:t>Amos the Shepherd Becomes a Prophet</a:t>
            </a:r>
          </a:p>
        </p:txBody>
      </p:sp>
      <p:sp>
        <p:nvSpPr>
          <p:cNvPr id="9" name="Text Placeholder 3"/>
          <p:cNvSpPr txBox="1">
            <a:spLocks/>
          </p:cNvSpPr>
          <p:nvPr/>
        </p:nvSpPr>
        <p:spPr>
          <a:xfrm>
            <a:off x="179170" y="1648036"/>
            <a:ext cx="8730914" cy="3981114"/>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Calabri"/>
              </a:rPr>
              <a:t>Amos 1:1; 7:14 Occupation until called to be a prophet</a:t>
            </a:r>
          </a:p>
          <a:p>
            <a:r>
              <a:rPr lang="en-US" dirty="0">
                <a:solidFill>
                  <a:schemeClr val="bg1"/>
                </a:solidFill>
                <a:latin typeface="Calabri"/>
              </a:rPr>
              <a:t>Bearer of Burdens</a:t>
            </a:r>
          </a:p>
          <a:p>
            <a:r>
              <a:rPr lang="en-US" dirty="0">
                <a:solidFill>
                  <a:schemeClr val="bg1"/>
                </a:solidFill>
                <a:latin typeface="Calabri"/>
              </a:rPr>
              <a:t>Made a Prophet by God (didn’t choose to be a prophet)</a:t>
            </a:r>
          </a:p>
          <a:p>
            <a:r>
              <a:rPr lang="en-US" dirty="0">
                <a:solidFill>
                  <a:srgbClr val="00B050"/>
                </a:solidFill>
                <a:latin typeface="Calabri"/>
              </a:rPr>
              <a:t>Shepherd</a:t>
            </a:r>
          </a:p>
          <a:p>
            <a:r>
              <a:rPr lang="en-US" dirty="0">
                <a:solidFill>
                  <a:srgbClr val="00B050"/>
                </a:solidFill>
                <a:latin typeface="Calabri"/>
              </a:rPr>
              <a:t>Grower of Sycamore Fruit</a:t>
            </a:r>
          </a:p>
          <a:p>
            <a:r>
              <a:rPr lang="en-US" dirty="0">
                <a:solidFill>
                  <a:schemeClr val="bg1"/>
                </a:solidFill>
                <a:latin typeface="Calabri"/>
              </a:rPr>
              <a:t>Common Man With Authoritative Message (Lives out in the Country)</a:t>
            </a:r>
          </a:p>
        </p:txBody>
      </p:sp>
    </p:spTree>
    <p:extLst>
      <p:ext uri="{BB962C8B-B14F-4D97-AF65-F5344CB8AC3E}">
        <p14:creationId xmlns:p14="http://schemas.microsoft.com/office/powerpoint/2010/main" val="290613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170" y="344367"/>
            <a:ext cx="8785660" cy="1200329"/>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3600" dirty="0">
                <a:solidFill>
                  <a:schemeClr val="accent4">
                    <a:lumMod val="20000"/>
                    <a:lumOff val="80000"/>
                  </a:schemeClr>
                </a:solidFill>
              </a:rPr>
              <a:t>Moral, Political, Religious &amp; Social Climate in Israel During This Time</a:t>
            </a:r>
          </a:p>
        </p:txBody>
      </p:sp>
      <p:sp>
        <p:nvSpPr>
          <p:cNvPr id="9" name="Text Placeholder 3"/>
          <p:cNvSpPr txBox="1">
            <a:spLocks/>
          </p:cNvSpPr>
          <p:nvPr/>
        </p:nvSpPr>
        <p:spPr>
          <a:xfrm>
            <a:off x="179170" y="1648036"/>
            <a:ext cx="8730914" cy="3981114"/>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6" name="TextBox 5">
            <a:extLst>
              <a:ext uri="{FF2B5EF4-FFF2-40B4-BE49-F238E27FC236}">
                <a16:creationId xmlns:a16="http://schemas.microsoft.com/office/drawing/2014/main" id="{93EF092C-BE40-7B3A-C897-A0F356E1BF3E}"/>
              </a:ext>
            </a:extLst>
          </p:cNvPr>
          <p:cNvSpPr txBox="1"/>
          <p:nvPr/>
        </p:nvSpPr>
        <p:spPr>
          <a:xfrm>
            <a:off x="233916" y="1827763"/>
            <a:ext cx="8676167" cy="3970318"/>
          </a:xfrm>
          <a:prstGeom prst="rect">
            <a:avLst/>
          </a:prstGeom>
          <a:noFill/>
        </p:spPr>
        <p:txBody>
          <a:bodyPr wrap="square">
            <a:spAutoFit/>
          </a:bodyPr>
          <a:lstStyle/>
          <a:p>
            <a:pPr>
              <a:spcBef>
                <a:spcPct val="50000"/>
              </a:spcBef>
              <a:buFontTx/>
              <a:buChar char="•"/>
            </a:pPr>
            <a:r>
              <a:rPr lang="en-US" altLang="en-US" sz="2400" dirty="0">
                <a:solidFill>
                  <a:schemeClr val="bg1"/>
                </a:solidFill>
              </a:rPr>
              <a:t> Due to a 60-year respite from the east (Assyria), Judah and Israel had enlarged &amp; strengthened their borders. </a:t>
            </a:r>
            <a:r>
              <a:rPr lang="en-US" altLang="en-US" sz="2400" i="1" dirty="0">
                <a:solidFill>
                  <a:schemeClr val="bg1"/>
                </a:solidFill>
              </a:rPr>
              <a:t>(It was also during this time that Jonah visited Nineveh).</a:t>
            </a:r>
            <a:r>
              <a:rPr lang="en-US" altLang="en-US" sz="2400" dirty="0">
                <a:solidFill>
                  <a:schemeClr val="bg1"/>
                </a:solidFill>
              </a:rPr>
              <a:t>  </a:t>
            </a:r>
          </a:p>
          <a:p>
            <a:pPr>
              <a:spcBef>
                <a:spcPct val="50000"/>
              </a:spcBef>
              <a:buFontTx/>
              <a:buChar char="•"/>
            </a:pPr>
            <a:r>
              <a:rPr lang="en-US" altLang="en-US" sz="2400" dirty="0">
                <a:solidFill>
                  <a:schemeClr val="bg1"/>
                </a:solidFill>
              </a:rPr>
              <a:t> Through trade, agriculture, and conquest Israel was able to bring great prosperity to the people.  </a:t>
            </a:r>
          </a:p>
          <a:p>
            <a:pPr>
              <a:spcBef>
                <a:spcPct val="50000"/>
              </a:spcBef>
              <a:buFontTx/>
              <a:buChar char="•"/>
            </a:pPr>
            <a:r>
              <a:rPr lang="en-US" altLang="en-US" sz="2400" dirty="0">
                <a:solidFill>
                  <a:schemeClr val="bg1"/>
                </a:solidFill>
              </a:rPr>
              <a:t> The leadership in Assyria changed and the monarch immediately set out on a conquest that would include the west (Israel).   </a:t>
            </a:r>
          </a:p>
          <a:p>
            <a:pPr>
              <a:spcBef>
                <a:spcPct val="50000"/>
              </a:spcBef>
              <a:buFontTx/>
              <a:buChar char="•"/>
            </a:pPr>
            <a:r>
              <a:rPr lang="en-US" altLang="en-US" sz="2400" dirty="0">
                <a:solidFill>
                  <a:schemeClr val="bg1"/>
                </a:solidFill>
              </a:rPr>
              <a:t> It was during this time of prosperity and wealth, prior to the new monarch in Assyria, that Amos was called to prophesy to the nation.</a:t>
            </a:r>
          </a:p>
        </p:txBody>
      </p:sp>
    </p:spTree>
    <p:extLst>
      <p:ext uri="{BB962C8B-B14F-4D97-AF65-F5344CB8AC3E}">
        <p14:creationId xmlns:p14="http://schemas.microsoft.com/office/powerpoint/2010/main" val="132331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170" y="344367"/>
            <a:ext cx="8785660" cy="1200329"/>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3600" dirty="0">
                <a:solidFill>
                  <a:schemeClr val="accent4">
                    <a:lumMod val="20000"/>
                    <a:lumOff val="80000"/>
                  </a:schemeClr>
                </a:solidFill>
              </a:rPr>
              <a:t>Moral, Political, Religious &amp; Social Climate in Israel During This Time</a:t>
            </a:r>
          </a:p>
        </p:txBody>
      </p:sp>
      <p:sp>
        <p:nvSpPr>
          <p:cNvPr id="9" name="Text Placeholder 3"/>
          <p:cNvSpPr txBox="1">
            <a:spLocks/>
          </p:cNvSpPr>
          <p:nvPr/>
        </p:nvSpPr>
        <p:spPr>
          <a:xfrm>
            <a:off x="179170" y="1648036"/>
            <a:ext cx="8730914" cy="3981114"/>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6" name="TextBox 5">
            <a:extLst>
              <a:ext uri="{FF2B5EF4-FFF2-40B4-BE49-F238E27FC236}">
                <a16:creationId xmlns:a16="http://schemas.microsoft.com/office/drawing/2014/main" id="{93EF092C-BE40-7B3A-C897-A0F356E1BF3E}"/>
              </a:ext>
            </a:extLst>
          </p:cNvPr>
          <p:cNvSpPr txBox="1"/>
          <p:nvPr/>
        </p:nvSpPr>
        <p:spPr>
          <a:xfrm>
            <a:off x="233916" y="1827763"/>
            <a:ext cx="8676167" cy="4401205"/>
          </a:xfrm>
          <a:prstGeom prst="rect">
            <a:avLst/>
          </a:prstGeom>
          <a:noFill/>
        </p:spPr>
        <p:txBody>
          <a:bodyPr wrap="square">
            <a:spAutoFit/>
          </a:bodyPr>
          <a:lstStyle/>
          <a:p>
            <a:pPr>
              <a:spcBef>
                <a:spcPct val="50000"/>
              </a:spcBef>
              <a:buFontTx/>
              <a:buChar char="•"/>
            </a:pPr>
            <a:r>
              <a:rPr lang="en-US" altLang="en-US" sz="2800" dirty="0">
                <a:solidFill>
                  <a:schemeClr val="bg1"/>
                </a:solidFill>
              </a:rPr>
              <a:t> The </a:t>
            </a:r>
            <a:r>
              <a:rPr lang="en-US" altLang="en-US" sz="2800" i="1" dirty="0">
                <a:solidFill>
                  <a:schemeClr val="bg1"/>
                </a:solidFill>
              </a:rPr>
              <a:t>luxury (selfishness) of the nation</a:t>
            </a:r>
            <a:r>
              <a:rPr lang="en-US" altLang="en-US" sz="2800" dirty="0">
                <a:solidFill>
                  <a:schemeClr val="bg1"/>
                </a:solidFill>
              </a:rPr>
              <a:t> is clearly seen in the prophet's comments (3:12 ; 3:15 ; 6:3-6)</a:t>
            </a:r>
          </a:p>
          <a:p>
            <a:pPr>
              <a:spcBef>
                <a:spcPct val="50000"/>
              </a:spcBef>
              <a:buFontTx/>
              <a:buChar char="•"/>
            </a:pPr>
            <a:r>
              <a:rPr lang="en-US" altLang="en-US" sz="2800" dirty="0">
                <a:solidFill>
                  <a:schemeClr val="bg1"/>
                </a:solidFill>
              </a:rPr>
              <a:t> </a:t>
            </a:r>
            <a:r>
              <a:rPr lang="en-US" altLang="en-US" sz="2800" i="1" dirty="0">
                <a:solidFill>
                  <a:schemeClr val="bg1"/>
                </a:solidFill>
              </a:rPr>
              <a:t>Moral &amp; Political </a:t>
            </a:r>
            <a:r>
              <a:rPr lang="en-US" altLang="en-US" sz="2800" i="1" dirty="0">
                <a:solidFill>
                  <a:srgbClr val="FFC000"/>
                </a:solidFill>
              </a:rPr>
              <a:t>corruption</a:t>
            </a:r>
            <a:r>
              <a:rPr lang="en-US" altLang="en-US" sz="2800" dirty="0">
                <a:solidFill>
                  <a:schemeClr val="bg1"/>
                </a:solidFill>
              </a:rPr>
              <a:t>: the treatment of the poor (5:11-12) ; the general contempt for things holy (2:6-8); disorder, oppression, violence &amp; robbery (3:9-10)</a:t>
            </a:r>
          </a:p>
          <a:p>
            <a:pPr>
              <a:spcBef>
                <a:spcPct val="50000"/>
              </a:spcBef>
              <a:buFontTx/>
              <a:buChar char="•"/>
            </a:pPr>
            <a:r>
              <a:rPr lang="en-US" altLang="en-US" sz="2800" dirty="0">
                <a:solidFill>
                  <a:schemeClr val="bg1"/>
                </a:solidFill>
              </a:rPr>
              <a:t> </a:t>
            </a:r>
            <a:r>
              <a:rPr lang="en-US" altLang="en-US" sz="2800" i="1" dirty="0">
                <a:solidFill>
                  <a:schemeClr val="bg1"/>
                </a:solidFill>
              </a:rPr>
              <a:t>Religious </a:t>
            </a:r>
            <a:r>
              <a:rPr lang="en-US" altLang="en-US" sz="2800" i="1" dirty="0">
                <a:solidFill>
                  <a:srgbClr val="FFC000"/>
                </a:solidFill>
              </a:rPr>
              <a:t>corruption</a:t>
            </a:r>
            <a:r>
              <a:rPr lang="en-US" altLang="en-US" sz="2800" dirty="0">
                <a:solidFill>
                  <a:schemeClr val="bg1"/>
                </a:solidFill>
              </a:rPr>
              <a:t>: they were showing outward “worship” but it was not acceptable to God (4:4-5); Religious fervor was high, but </a:t>
            </a:r>
            <a:r>
              <a:rPr lang="en-US" altLang="en-US" sz="2800" dirty="0">
                <a:solidFill>
                  <a:srgbClr val="FFC000"/>
                </a:solidFill>
              </a:rPr>
              <a:t>true spiritual devotion </a:t>
            </a:r>
            <a:r>
              <a:rPr lang="en-US" altLang="en-US" sz="2800" dirty="0">
                <a:solidFill>
                  <a:schemeClr val="bg1"/>
                </a:solidFill>
              </a:rPr>
              <a:t>to God was not happening (8:5-6)</a:t>
            </a:r>
          </a:p>
        </p:txBody>
      </p:sp>
    </p:spTree>
    <p:extLst>
      <p:ext uri="{BB962C8B-B14F-4D97-AF65-F5344CB8AC3E}">
        <p14:creationId xmlns:p14="http://schemas.microsoft.com/office/powerpoint/2010/main" val="2006958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46059" y="2124256"/>
            <a:ext cx="3236584" cy="3629686"/>
          </a:xfrm>
          <a:prstGeom prst="rect">
            <a:avLst/>
          </a:prstGeom>
        </p:spPr>
      </p:pic>
      <p:sp>
        <p:nvSpPr>
          <p:cNvPr id="9" name="Text Placeholder 3"/>
          <p:cNvSpPr txBox="1">
            <a:spLocks/>
          </p:cNvSpPr>
          <p:nvPr/>
        </p:nvSpPr>
        <p:spPr>
          <a:xfrm>
            <a:off x="219534" y="1632739"/>
            <a:ext cx="4254910" cy="5225261"/>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chemeClr val="bg1"/>
                </a:solidFill>
              </a:rPr>
              <a:t>And he said: "</a:t>
            </a:r>
            <a:r>
              <a:rPr lang="en-US" sz="2400" b="1" dirty="0">
                <a:solidFill>
                  <a:schemeClr val="bg1"/>
                </a:solidFill>
              </a:rPr>
              <a:t>The LORD roars</a:t>
            </a:r>
            <a:r>
              <a:rPr lang="en-US" sz="2400" dirty="0">
                <a:solidFill>
                  <a:schemeClr val="bg1"/>
                </a:solidFill>
              </a:rPr>
              <a:t> from Zion, And utters His voice from Jerusalem; The pastures of the shepherds mourn, And the top of Carmel withers.“ (1:2)</a:t>
            </a:r>
          </a:p>
          <a:p>
            <a:pPr marL="0" indent="0" algn="ctr">
              <a:buNone/>
            </a:pPr>
            <a:r>
              <a:rPr lang="en-US" altLang="en-US" sz="2400" b="0" dirty="0">
                <a:solidFill>
                  <a:schemeClr val="bg1"/>
                </a:solidFill>
              </a:rPr>
              <a:t>For all their corruption, God would bring them into judgment, therefore “</a:t>
            </a:r>
            <a:r>
              <a:rPr lang="en-US" altLang="en-US" sz="2400" dirty="0">
                <a:solidFill>
                  <a:schemeClr val="bg1"/>
                </a:solidFill>
              </a:rPr>
              <a:t>prepare to meet thy God, O Israel</a:t>
            </a:r>
            <a:r>
              <a:rPr lang="en-US" altLang="en-US" sz="2400" b="0" dirty="0">
                <a:solidFill>
                  <a:schemeClr val="bg1"/>
                </a:solidFill>
              </a:rPr>
              <a:t>” (4:12)</a:t>
            </a:r>
          </a:p>
          <a:p>
            <a:pPr marL="0" indent="0" algn="ctr">
              <a:buNone/>
            </a:pPr>
            <a:endParaRPr lang="en-US" sz="2400" dirty="0">
              <a:solidFill>
                <a:schemeClr val="bg1"/>
              </a:solidFill>
            </a:endParaRPr>
          </a:p>
        </p:txBody>
      </p:sp>
      <p:sp>
        <p:nvSpPr>
          <p:cNvPr id="10" name="TextBox 9"/>
          <p:cNvSpPr txBox="1"/>
          <p:nvPr/>
        </p:nvSpPr>
        <p:spPr>
          <a:xfrm>
            <a:off x="743754" y="217086"/>
            <a:ext cx="7938889" cy="1097673"/>
          </a:xfrm>
          <a:prstGeom prst="rect">
            <a:avLst/>
          </a:prstGeom>
          <a:noFill/>
          <a:effectLst>
            <a:outerShdw blurRad="63500" sx="102000" sy="102000" algn="ctr" rotWithShape="0">
              <a:prstClr val="black">
                <a:alpha val="40000"/>
              </a:prstClr>
            </a:outerShdw>
          </a:effectLst>
        </p:spPr>
        <p:txBody>
          <a:bodyPr wrap="square" rtlCol="0">
            <a:spAutoFit/>
          </a:bodyPr>
          <a:lstStyle/>
          <a:p>
            <a:pPr lvl="0">
              <a:lnSpc>
                <a:spcPct val="80000"/>
              </a:lnSpc>
            </a:pPr>
            <a:r>
              <a:rPr lang="en-US" sz="40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Message: Judgement &amp; Doom is Coming</a:t>
            </a:r>
            <a:endParaRPr lang="en-US" sz="6000" dirty="0">
              <a:solidFill>
                <a:schemeClr val="bg1"/>
              </a:solidFill>
              <a:effectLst>
                <a:outerShdw blurRad="50800" dist="38100" dir="5400000" algn="t" rotWithShape="0">
                  <a:prstClr val="black">
                    <a:alpha val="25000"/>
                  </a:prstClr>
                </a:outerShdw>
              </a:effectLst>
              <a:latin typeface="Roboto Slab" pitchFamily="2" charset="0"/>
              <a:ea typeface="Roboto Slab" pitchFamily="2" charset="0"/>
            </a:endParaRPr>
          </a:p>
        </p:txBody>
      </p:sp>
      <p:cxnSp>
        <p:nvCxnSpPr>
          <p:cNvPr id="11" name="Straight Connector 10"/>
          <p:cNvCxnSpPr>
            <a:cxnSpLocks/>
          </p:cNvCxnSpPr>
          <p:nvPr/>
        </p:nvCxnSpPr>
        <p:spPr>
          <a:xfrm>
            <a:off x="593749" y="1314759"/>
            <a:ext cx="7956502" cy="0"/>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711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170" y="291884"/>
            <a:ext cx="5679394" cy="854080"/>
          </a:xfrm>
          <a:prstGeom prst="rect">
            <a:avLst/>
          </a:prstGeom>
          <a:noFill/>
          <a:effectLst>
            <a:outerShdw blurRad="63500" sx="102000" sy="102000" algn="ctr" rotWithShape="0">
              <a:prstClr val="black">
                <a:alpha val="40000"/>
              </a:prstClr>
            </a:outerShdw>
          </a:effectLst>
        </p:spPr>
        <p:txBody>
          <a:bodyPr wrap="square" rtlCol="0">
            <a:spAutoFit/>
          </a:bodyPr>
          <a:lstStyle/>
          <a:p>
            <a:r>
              <a:rPr lang="en-US" sz="4950" dirty="0">
                <a:solidFill>
                  <a:schemeClr val="accent4">
                    <a:lumMod val="20000"/>
                    <a:lumOff val="80000"/>
                  </a:schemeClr>
                </a:solidFill>
              </a:rPr>
              <a:t>Amos Outline</a:t>
            </a:r>
          </a:p>
        </p:txBody>
      </p:sp>
      <p:sp>
        <p:nvSpPr>
          <p:cNvPr id="9" name="Text Placeholder 3"/>
          <p:cNvSpPr txBox="1">
            <a:spLocks/>
          </p:cNvSpPr>
          <p:nvPr/>
        </p:nvSpPr>
        <p:spPr>
          <a:xfrm>
            <a:off x="183814" y="1801173"/>
            <a:ext cx="8577414" cy="4610259"/>
          </a:xfrm>
          <a:prstGeom prst="rect">
            <a:avLst/>
          </a:prstGeom>
        </p:spPr>
        <p:txBody>
          <a:bodyPr>
            <a:noAutofit/>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rPr>
              <a:t>Outline</a:t>
            </a:r>
          </a:p>
          <a:p>
            <a:r>
              <a:rPr lang="en-US" dirty="0">
                <a:solidFill>
                  <a:schemeClr val="bg1"/>
                </a:solidFill>
              </a:rPr>
              <a:t>The Approaching Judgement on all nations (Ch. 1-2)</a:t>
            </a:r>
          </a:p>
          <a:p>
            <a:r>
              <a:rPr lang="en-US" dirty="0">
                <a:solidFill>
                  <a:schemeClr val="bg1"/>
                </a:solidFill>
              </a:rPr>
              <a:t>God’s Basis for Judgement on Israel (Ch. 3-6)</a:t>
            </a:r>
          </a:p>
          <a:p>
            <a:r>
              <a:rPr lang="en-US" dirty="0">
                <a:solidFill>
                  <a:schemeClr val="bg1"/>
                </a:solidFill>
              </a:rPr>
              <a:t>Judgement is Inevitable/ Five Visions of Amos (Ch.7-9)</a:t>
            </a:r>
          </a:p>
          <a:p>
            <a:pPr lvl="1"/>
            <a:r>
              <a:rPr lang="en-US" sz="2800" dirty="0">
                <a:solidFill>
                  <a:srgbClr val="00B050"/>
                </a:solidFill>
              </a:rPr>
              <a:t>There will be NO escape</a:t>
            </a:r>
          </a:p>
        </p:txBody>
      </p:sp>
    </p:spTree>
    <p:extLst>
      <p:ext uri="{BB962C8B-B14F-4D97-AF65-F5344CB8AC3E}">
        <p14:creationId xmlns:p14="http://schemas.microsoft.com/office/powerpoint/2010/main" val="3540529596"/>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1571</TotalTime>
  <Words>3201</Words>
  <Application>Microsoft Office PowerPoint</Application>
  <PresentationFormat>On-screen Show (4:3)</PresentationFormat>
  <Paragraphs>380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Calabri</vt:lpstr>
      <vt:lpstr>Calibri</vt:lpstr>
      <vt:lpstr>Calibri Light</vt:lpstr>
      <vt:lpstr>Cormorant Garamond</vt:lpstr>
      <vt:lpstr>Open Sans Light</vt:lpstr>
      <vt:lpstr>Roboto Slab</vt:lpstr>
      <vt:lpstr>Wingdings</vt:lpstr>
      <vt:lpstr>Office 2013 - 2022 Theme</vt:lpstr>
      <vt:lpstr>PowerPoint Presentation</vt:lpstr>
      <vt:lpstr>Divided Kingdom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Amos (Chapters 1-2): Judgements on Border Nations</vt:lpstr>
      <vt:lpstr>Amos (Chapters 1-2): Judgements on Border Nations</vt:lpstr>
      <vt:lpstr>Amos (Chapters 1-2): Judgements on Judah and Israel</vt:lpstr>
      <vt:lpstr>PowerPoint Presentation</vt:lpstr>
      <vt:lpstr>Chapters 3-6 “Why Judgement on Israel?”</vt:lpstr>
      <vt:lpstr>PowerPoint Presentation</vt:lpstr>
      <vt:lpstr>PowerPoint Presentation</vt:lpstr>
      <vt:lpstr>Chapters 5 “Why Judgement on Israel?”</vt:lpstr>
      <vt:lpstr>PowerPoint Presentation</vt:lpstr>
      <vt:lpstr>PowerPoint Presentation</vt:lpstr>
      <vt:lpstr>PowerPoint Presentation</vt:lpstr>
      <vt:lpstr>PowerPoint Presentation</vt:lpstr>
      <vt:lpstr>Lessons</vt:lpstr>
      <vt:lpstr>Lessons</vt:lpstr>
      <vt:lpstr>Lessons</vt:lpstr>
      <vt:lpstr>Lessons</vt:lpstr>
      <vt:lpstr>Lessons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Moyers</dc:creator>
  <cp:lastModifiedBy>jshaver shaver</cp:lastModifiedBy>
  <cp:revision>34</cp:revision>
  <cp:lastPrinted>2024-05-11T19:21:32Z</cp:lastPrinted>
  <dcterms:created xsi:type="dcterms:W3CDTF">2019-02-05T15:25:11Z</dcterms:created>
  <dcterms:modified xsi:type="dcterms:W3CDTF">2024-05-11T21:04:50Z</dcterms:modified>
</cp:coreProperties>
</file>